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1"/>
  </p:sldMasterIdLst>
  <p:notesMasterIdLst>
    <p:notesMasterId r:id="rId74"/>
  </p:notesMasterIdLst>
  <p:sldIdLst>
    <p:sldId id="256" r:id="rId2"/>
    <p:sldId id="775" r:id="rId3"/>
    <p:sldId id="772" r:id="rId4"/>
    <p:sldId id="753" r:id="rId5"/>
    <p:sldId id="773" r:id="rId6"/>
    <p:sldId id="816" r:id="rId7"/>
    <p:sldId id="739" r:id="rId8"/>
    <p:sldId id="741" r:id="rId9"/>
    <p:sldId id="740" r:id="rId10"/>
    <p:sldId id="742" r:id="rId11"/>
    <p:sldId id="295" r:id="rId12"/>
    <p:sldId id="759" r:id="rId13"/>
    <p:sldId id="354" r:id="rId14"/>
    <p:sldId id="744" r:id="rId15"/>
    <p:sldId id="811" r:id="rId16"/>
    <p:sldId id="810" r:id="rId17"/>
    <p:sldId id="538" r:id="rId18"/>
    <p:sldId id="817" r:id="rId19"/>
    <p:sldId id="297" r:id="rId20"/>
    <p:sldId id="299" r:id="rId21"/>
    <p:sldId id="308" r:id="rId22"/>
    <p:sldId id="301" r:id="rId23"/>
    <p:sldId id="300" r:id="rId24"/>
    <p:sldId id="302" r:id="rId25"/>
    <p:sldId id="808" r:id="rId26"/>
    <p:sldId id="747" r:id="rId27"/>
    <p:sldId id="355" r:id="rId28"/>
    <p:sldId id="818" r:id="rId29"/>
    <p:sldId id="290" r:id="rId30"/>
    <p:sldId id="259" r:id="rId31"/>
    <p:sldId id="704" r:id="rId32"/>
    <p:sldId id="705" r:id="rId33"/>
    <p:sldId id="291" r:id="rId34"/>
    <p:sldId id="292" r:id="rId35"/>
    <p:sldId id="812" r:id="rId36"/>
    <p:sldId id="293" r:id="rId37"/>
    <p:sldId id="776" r:id="rId38"/>
    <p:sldId id="777" r:id="rId39"/>
    <p:sldId id="779" r:id="rId40"/>
    <p:sldId id="790" r:id="rId41"/>
    <p:sldId id="780" r:id="rId42"/>
    <p:sldId id="809" r:id="rId43"/>
    <p:sldId id="781" r:id="rId44"/>
    <p:sldId id="296" r:id="rId45"/>
    <p:sldId id="819" r:id="rId46"/>
    <p:sldId id="298" r:id="rId47"/>
    <p:sldId id="768" r:id="rId48"/>
    <p:sldId id="785" r:id="rId49"/>
    <p:sldId id="708" r:id="rId50"/>
    <p:sldId id="786" r:id="rId51"/>
    <p:sldId id="787" r:id="rId52"/>
    <p:sldId id="789" r:id="rId53"/>
    <p:sldId id="314" r:id="rId54"/>
    <p:sldId id="791" r:id="rId55"/>
    <p:sldId id="806" r:id="rId56"/>
    <p:sldId id="813" r:id="rId57"/>
    <p:sldId id="814" r:id="rId58"/>
    <p:sldId id="820" r:id="rId59"/>
    <p:sldId id="306" r:id="rId60"/>
    <p:sldId id="307" r:id="rId61"/>
    <p:sldId id="770" r:id="rId62"/>
    <p:sldId id="794" r:id="rId63"/>
    <p:sldId id="795" r:id="rId64"/>
    <p:sldId id="310" r:id="rId65"/>
    <p:sldId id="798" r:id="rId66"/>
    <p:sldId id="815" r:id="rId67"/>
    <p:sldId id="797" r:id="rId68"/>
    <p:sldId id="311" r:id="rId69"/>
    <p:sldId id="799" r:id="rId70"/>
    <p:sldId id="317" r:id="rId71"/>
    <p:sldId id="805" r:id="rId72"/>
    <p:sldId id="50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Wakim" initials="NW" lastIdx="1" clrIdx="0">
    <p:extLst>
      <p:ext uri="{19B8F6BF-5375-455C-9EA6-DF929625EA0E}">
        <p15:presenceInfo xmlns:p15="http://schemas.microsoft.com/office/powerpoint/2012/main" userId="S::wakim@ohsu.edu::63a62853-8dd4-431b-8872-ecc2181a70d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F7CB25"/>
    <a:srgbClr val="CAE4BE"/>
    <a:srgbClr val="B3E89C"/>
    <a:srgbClr val="FBDE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6"/>
    <p:restoredTop sz="81454"/>
  </p:normalViewPr>
  <p:slideViewPr>
    <p:cSldViewPr snapToGrid="0">
      <p:cViewPr varScale="1">
        <p:scale>
          <a:sx n="82" d="100"/>
          <a:sy n="82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A7CBE37F-F89C-CF48-ADB5-24A3590311FC}"/>
    <pc:docChg chg="undo custSel addSld delSld modSld sldOrd">
      <pc:chgData name="Nicky Wakim" userId="63a62853-8dd4-431b-8872-ecc2181a70d8" providerId="ADAL" clId="{A7CBE37F-F89C-CF48-ADB5-24A3590311FC}" dt="2023-04-26T13:52:33.571" v="6485"/>
      <pc:docMkLst>
        <pc:docMk/>
      </pc:docMkLst>
      <pc:sldChg chg="addSp modSp mod addCm modCm">
        <pc:chgData name="Nicky Wakim" userId="63a62853-8dd4-431b-8872-ecc2181a70d8" providerId="ADAL" clId="{A7CBE37F-F89C-CF48-ADB5-24A3590311FC}" dt="2023-04-26T13:52:33.571" v="6485"/>
        <pc:sldMkLst>
          <pc:docMk/>
          <pc:sldMk cId="538122264" sldId="256"/>
        </pc:sldMkLst>
        <pc:spChg chg="mod">
          <ac:chgData name="Nicky Wakim" userId="63a62853-8dd4-431b-8872-ecc2181a70d8" providerId="ADAL" clId="{A7CBE37F-F89C-CF48-ADB5-24A3590311FC}" dt="2023-04-21T19:19:57.186" v="1794" actId="20577"/>
          <ac:spMkLst>
            <pc:docMk/>
            <pc:sldMk cId="538122264" sldId="256"/>
            <ac:spMk id="2" creationId="{86405A88-7F94-49A5-E27C-B67F2922AF39}"/>
          </ac:spMkLst>
        </pc:spChg>
        <pc:spChg chg="mod">
          <ac:chgData name="Nicky Wakim" userId="63a62853-8dd4-431b-8872-ecc2181a70d8" providerId="ADAL" clId="{A7CBE37F-F89C-CF48-ADB5-24A3590311FC}" dt="2023-04-21T16:36:24.336" v="112"/>
          <ac:spMkLst>
            <pc:docMk/>
            <pc:sldMk cId="538122264" sldId="256"/>
            <ac:spMk id="3" creationId="{C7CAE485-57EC-D94B-2976-287EA3A3355E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538122264" sldId="256"/>
            <ac:spMk id="4" creationId="{529BB67C-0B63-AC54-80B2-E9513C5FE41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538122264" sldId="256"/>
            <ac:spMk id="5" creationId="{311B394D-5421-D9A8-D6FF-BDCAF3F01E5A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538122264" sldId="256"/>
            <ac:spMk id="6" creationId="{8416A2CC-CF0C-0F5F-83E1-CF9361BF901B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1T18:50:23.038" v="1291" actId="14100"/>
        <pc:sldMkLst>
          <pc:docMk/>
          <pc:sldMk cId="2463724055" sldId="259"/>
        </pc:sldMkLst>
        <pc:spChg chg="mod ord">
          <ac:chgData name="Nicky Wakim" userId="63a62853-8dd4-431b-8872-ecc2181a70d8" providerId="ADAL" clId="{A7CBE37F-F89C-CF48-ADB5-24A3590311FC}" dt="2023-04-21T18:48:42.083" v="1254" actId="113"/>
          <ac:spMkLst>
            <pc:docMk/>
            <pc:sldMk cId="2463724055" sldId="259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8:50:23.038" v="1291" actId="14100"/>
          <ac:spMkLst>
            <pc:docMk/>
            <pc:sldMk cId="2463724055" sldId="259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463724055" sldId="259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63724055" sldId="259"/>
            <ac:spMk id="5" creationId="{D8062D97-EB2F-DE25-1720-C3FEA003CF0C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63724055" sldId="259"/>
            <ac:spMk id="6" creationId="{5065EE00-4D75-75D2-9853-A4FB95E99F34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463724055" sldId="259"/>
            <ac:spMk id="7" creationId="{9F40AC81-6E8D-1CCB-7F31-9EC89C277F46}"/>
          </ac:spMkLst>
        </pc:spChg>
      </pc:sldChg>
      <pc:sldChg chg="add del">
        <pc:chgData name="Nicky Wakim" userId="63a62853-8dd4-431b-8872-ecc2181a70d8" providerId="ADAL" clId="{A7CBE37F-F89C-CF48-ADB5-24A3590311FC}" dt="2023-04-21T17:47:01.309" v="475" actId="2696"/>
        <pc:sldMkLst>
          <pc:docMk/>
          <pc:sldMk cId="3492423034" sldId="289"/>
        </pc:sldMkLst>
      </pc:sldChg>
      <pc:sldChg chg="addSp delSp modSp add mod modClrScheme chgLayout">
        <pc:chgData name="Nicky Wakim" userId="63a62853-8dd4-431b-8872-ecc2181a70d8" providerId="ADAL" clId="{A7CBE37F-F89C-CF48-ADB5-24A3590311FC}" dt="2023-04-23T19:31:08.525" v="1997" actId="113"/>
        <pc:sldMkLst>
          <pc:docMk/>
          <pc:sldMk cId="2364365269" sldId="290"/>
        </pc:sldMkLst>
        <pc:spChg chg="mod ord">
          <ac:chgData name="Nicky Wakim" userId="63a62853-8dd4-431b-8872-ecc2181a70d8" providerId="ADAL" clId="{A7CBE37F-F89C-CF48-ADB5-24A3590311FC}" dt="2023-04-21T17:34:48.945" v="287" actId="20577"/>
          <ac:spMkLst>
            <pc:docMk/>
            <pc:sldMk cId="2364365269" sldId="290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3T19:31:08.525" v="1997" actId="113"/>
          <ac:spMkLst>
            <pc:docMk/>
            <pc:sldMk cId="2364365269" sldId="290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364365269" sldId="290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64365269" sldId="290"/>
            <ac:spMk id="5" creationId="{D57D4E13-37D7-2DBB-50BA-DC7630251D29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64365269" sldId="290"/>
            <ac:spMk id="6" creationId="{C7564AC6-B716-0428-66CD-622C3ADB8815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364365269" sldId="290"/>
            <ac:spMk id="7" creationId="{149FA6B7-AF7C-3669-877E-70C9FA275464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1T18:56:58.690" v="1333" actId="2710"/>
        <pc:sldMkLst>
          <pc:docMk/>
          <pc:sldMk cId="3450195989" sldId="291"/>
        </pc:sldMkLst>
        <pc:spChg chg="mod ord">
          <ac:chgData name="Nicky Wakim" userId="63a62853-8dd4-431b-8872-ecc2181a70d8" providerId="ADAL" clId="{A7CBE37F-F89C-CF48-ADB5-24A3590311FC}" dt="2023-04-21T18:56:13.169" v="1322" actId="120"/>
          <ac:spMkLst>
            <pc:docMk/>
            <pc:sldMk cId="3450195989" sldId="291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8:56:58.690" v="1333" actId="2710"/>
          <ac:spMkLst>
            <pc:docMk/>
            <pc:sldMk cId="3450195989" sldId="291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450195989" sldId="291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50195989" sldId="291"/>
            <ac:spMk id="5" creationId="{296879AF-775D-2762-FD3D-71195CED2643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50195989" sldId="291"/>
            <ac:spMk id="6" creationId="{987144BF-B41A-56BD-83A9-0DF9CE8BC74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450195989" sldId="291"/>
            <ac:spMk id="7" creationId="{C157070E-6E32-B2D3-0D43-C87EB5A68B65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1T19:14:09.806" v="1719" actId="207"/>
        <pc:sldMkLst>
          <pc:docMk/>
          <pc:sldMk cId="3354461365" sldId="292"/>
        </pc:sldMkLst>
        <pc:spChg chg="mod ord">
          <ac:chgData name="Nicky Wakim" userId="63a62853-8dd4-431b-8872-ecc2181a70d8" providerId="ADAL" clId="{A7CBE37F-F89C-CF48-ADB5-24A3590311FC}" dt="2023-04-21T19:06:15.506" v="1606" actId="20577"/>
          <ac:spMkLst>
            <pc:docMk/>
            <pc:sldMk cId="3354461365" sldId="292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8:58:06.911" v="1450" actId="20577"/>
          <ac:spMkLst>
            <pc:docMk/>
            <pc:sldMk cId="3354461365" sldId="292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354461365" sldId="292"/>
            <ac:spMk id="5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1T18:58:25.072" v="1457" actId="478"/>
          <ac:spMkLst>
            <pc:docMk/>
            <pc:sldMk cId="3354461365" sldId="292"/>
            <ac:spMk id="6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1T18:58:13.510" v="1453" actId="478"/>
          <ac:spMkLst>
            <pc:docMk/>
            <pc:sldMk cId="3354461365" sldId="292"/>
            <ac:spMk id="7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1T18:58:10.687" v="1451" actId="478"/>
          <ac:spMkLst>
            <pc:docMk/>
            <pc:sldMk cId="3354461365" sldId="292"/>
            <ac:spMk id="8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354461365" sldId="292"/>
            <ac:spMk id="9" creationId="{22A0D704-100A-C984-44CA-DF8B06EE68EC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354461365" sldId="292"/>
            <ac:spMk id="10" creationId="{73C58283-BEB4-77B6-F342-17ABE292AB9A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354461365" sldId="292"/>
            <ac:spMk id="11" creationId="{BB74672F-2B9A-FB88-5383-F90035F576A1}"/>
          </ac:spMkLst>
        </pc:spChg>
        <pc:spChg chg="add mod">
          <ac:chgData name="Nicky Wakim" userId="63a62853-8dd4-431b-8872-ecc2181a70d8" providerId="ADAL" clId="{A7CBE37F-F89C-CF48-ADB5-24A3590311FC}" dt="2023-04-21T19:05:37.741" v="1598" actId="20577"/>
          <ac:spMkLst>
            <pc:docMk/>
            <pc:sldMk cId="3354461365" sldId="292"/>
            <ac:spMk id="13" creationId="{779C9147-14A7-FE02-78C1-AF8454E4904A}"/>
          </ac:spMkLst>
        </pc:spChg>
        <pc:spChg chg="add mod">
          <ac:chgData name="Nicky Wakim" userId="63a62853-8dd4-431b-8872-ecc2181a70d8" providerId="ADAL" clId="{A7CBE37F-F89C-CF48-ADB5-24A3590311FC}" dt="2023-04-21T19:13:11.150" v="1699" actId="207"/>
          <ac:spMkLst>
            <pc:docMk/>
            <pc:sldMk cId="3354461365" sldId="292"/>
            <ac:spMk id="14" creationId="{D37914B7-BBF4-CBBE-7204-F6EDFD74298B}"/>
          </ac:spMkLst>
        </pc:spChg>
        <pc:spChg chg="add mod">
          <ac:chgData name="Nicky Wakim" userId="63a62853-8dd4-431b-8872-ecc2181a70d8" providerId="ADAL" clId="{A7CBE37F-F89C-CF48-ADB5-24A3590311FC}" dt="2023-04-21T19:13:23.762" v="1704" actId="207"/>
          <ac:spMkLst>
            <pc:docMk/>
            <pc:sldMk cId="3354461365" sldId="292"/>
            <ac:spMk id="15" creationId="{8C9FBCE5-C9F7-DC23-CF37-6921FA9B1A15}"/>
          </ac:spMkLst>
        </pc:spChg>
        <pc:spChg chg="add mod">
          <ac:chgData name="Nicky Wakim" userId="63a62853-8dd4-431b-8872-ecc2181a70d8" providerId="ADAL" clId="{A7CBE37F-F89C-CF48-ADB5-24A3590311FC}" dt="2023-04-21T19:13:43.689" v="1713" actId="207"/>
          <ac:spMkLst>
            <pc:docMk/>
            <pc:sldMk cId="3354461365" sldId="292"/>
            <ac:spMk id="16" creationId="{DC1093B8-CB67-FD66-506D-1D4E92281A8C}"/>
          </ac:spMkLst>
        </pc:spChg>
        <pc:spChg chg="add mod">
          <ac:chgData name="Nicky Wakim" userId="63a62853-8dd4-431b-8872-ecc2181a70d8" providerId="ADAL" clId="{A7CBE37F-F89C-CF48-ADB5-24A3590311FC}" dt="2023-04-21T19:14:09.806" v="1719" actId="207"/>
          <ac:spMkLst>
            <pc:docMk/>
            <pc:sldMk cId="3354461365" sldId="292"/>
            <ac:spMk id="17" creationId="{354EF302-6DF2-C20E-6B75-45A0E8DBE3C8}"/>
          </ac:spMkLst>
        </pc:spChg>
        <pc:graphicFrameChg chg="mod modGraphic">
          <ac:chgData name="Nicky Wakim" userId="63a62853-8dd4-431b-8872-ecc2181a70d8" providerId="ADAL" clId="{A7CBE37F-F89C-CF48-ADB5-24A3590311FC}" dt="2023-04-21T19:02:01.458" v="1496" actId="14734"/>
          <ac:graphicFrameMkLst>
            <pc:docMk/>
            <pc:sldMk cId="3354461365" sldId="292"/>
            <ac:graphicFrameMk id="4" creationId="{00000000-0000-0000-0000-000000000000}"/>
          </ac:graphicFrameMkLst>
        </pc:graphicFrameChg>
        <pc:cxnChg chg="del mod">
          <ac:chgData name="Nicky Wakim" userId="63a62853-8dd4-431b-8872-ecc2181a70d8" providerId="ADAL" clId="{A7CBE37F-F89C-CF48-ADB5-24A3590311FC}" dt="2023-04-21T18:58:12.141" v="1452" actId="478"/>
          <ac:cxnSpMkLst>
            <pc:docMk/>
            <pc:sldMk cId="3354461365" sldId="292"/>
            <ac:cxnSpMk id="12" creationId="{00000000-0000-0000-0000-000000000000}"/>
          </ac:cxnSpMkLst>
        </pc:cxnChg>
      </pc:sldChg>
      <pc:sldChg chg="addSp delSp modSp add mod modClrScheme chgLayout">
        <pc:chgData name="Nicky Wakim" userId="63a62853-8dd4-431b-8872-ecc2181a70d8" providerId="ADAL" clId="{A7CBE37F-F89C-CF48-ADB5-24A3590311FC}" dt="2023-04-24T05:23:21.383" v="5361" actId="114"/>
        <pc:sldMkLst>
          <pc:docMk/>
          <pc:sldMk cId="4052699693" sldId="293"/>
        </pc:sldMkLst>
        <pc:spChg chg="mod ord">
          <ac:chgData name="Nicky Wakim" userId="63a62853-8dd4-431b-8872-ecc2181a70d8" providerId="ADAL" clId="{A7CBE37F-F89C-CF48-ADB5-24A3590311FC}" dt="2023-04-21T19:06:45.540" v="1614" actId="20577"/>
          <ac:spMkLst>
            <pc:docMk/>
            <pc:sldMk cId="4052699693" sldId="293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5:23:21.383" v="5361" actId="114"/>
          <ac:spMkLst>
            <pc:docMk/>
            <pc:sldMk cId="4052699693" sldId="293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4052699693" sldId="293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052699693" sldId="293"/>
            <ac:spMk id="5" creationId="{92989A78-D20A-D974-CDC5-E979874D7FA6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052699693" sldId="293"/>
            <ac:spMk id="6" creationId="{4DB44DA3-24E8-434B-1A1B-623AEFE7F1DF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052699693" sldId="293"/>
            <ac:spMk id="7" creationId="{9F2F5507-5987-29CF-DEF5-1C8E0BB46ADA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3T20:45:24.535" v="3012" actId="2696"/>
        <pc:sldMkLst>
          <pc:docMk/>
          <pc:sldMk cId="3910929674" sldId="294"/>
        </pc:sldMkLst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3910929674" sldId="294"/>
            <ac:spMk id="2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910929674" sldId="294"/>
            <ac:spMk id="3" creationId="{00000000-0000-0000-0000-000000000000}"/>
          </ac:spMkLst>
        </pc:spChg>
        <pc:spChg chg="add 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3910929674" sldId="294"/>
            <ac:spMk id="6" creationId="{8437FA8A-13A8-F4DF-0BF4-DCD026A9AC72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10929674" sldId="294"/>
            <ac:spMk id="7" creationId="{50F21E4C-4141-14FD-5085-6026226CB7A5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10929674" sldId="294"/>
            <ac:spMk id="8" creationId="{3A58FA88-1BA3-5930-D856-EBCB52C7FD81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910929674" sldId="294"/>
            <ac:spMk id="9" creationId="{673F8F3F-2652-78C9-E6FA-7100A44AB742}"/>
          </ac:spMkLst>
        </pc:spChg>
        <pc:picChg chg="mod">
          <ac:chgData name="Nicky Wakim" userId="63a62853-8dd4-431b-8872-ecc2181a70d8" providerId="ADAL" clId="{A7CBE37F-F89C-CF48-ADB5-24A3590311FC}" dt="2023-04-23T20:01:49.992" v="2148" actId="1076"/>
          <ac:picMkLst>
            <pc:docMk/>
            <pc:sldMk cId="3910929674" sldId="294"/>
            <ac:picMk id="5" creationId="{BF186939-D7B4-6141-87B1-8763B1AB1A21}"/>
          </ac:picMkLst>
        </pc:picChg>
      </pc:sldChg>
      <pc:sldChg chg="addSp delSp modSp add mod">
        <pc:chgData name="Nicky Wakim" userId="63a62853-8dd4-431b-8872-ecc2181a70d8" providerId="ADAL" clId="{A7CBE37F-F89C-CF48-ADB5-24A3590311FC}" dt="2023-04-24T18:03:38.571" v="6251" actId="113"/>
        <pc:sldMkLst>
          <pc:docMk/>
          <pc:sldMk cId="479342165" sldId="295"/>
        </pc:sldMkLst>
        <pc:spChg chg="mod">
          <ac:chgData name="Nicky Wakim" userId="63a62853-8dd4-431b-8872-ecc2181a70d8" providerId="ADAL" clId="{A7CBE37F-F89C-CF48-ADB5-24A3590311FC}" dt="2023-04-24T18:03:38.571" v="6251" actId="113"/>
          <ac:spMkLst>
            <pc:docMk/>
            <pc:sldMk cId="479342165" sldId="295"/>
            <ac:spMk id="3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479342165" sldId="295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79342165" sldId="295"/>
            <ac:spMk id="5" creationId="{B0157C01-3A30-0D53-EBE4-426997AD5253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79342165" sldId="295"/>
            <ac:spMk id="6" creationId="{E66FFE56-5CCB-8280-0C15-249E82E6ACB3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79342165" sldId="295"/>
            <ac:spMk id="7" creationId="{96BE667B-E3F6-9D43-20ED-BE79F8A30571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3T19:40:16.695" v="2145" actId="120"/>
        <pc:sldMkLst>
          <pc:docMk/>
          <pc:sldMk cId="732240288" sldId="296"/>
        </pc:sldMkLst>
        <pc:spChg chg="mod ord">
          <ac:chgData name="Nicky Wakim" userId="63a62853-8dd4-431b-8872-ecc2181a70d8" providerId="ADAL" clId="{A7CBE37F-F89C-CF48-ADB5-24A3590311FC}" dt="2023-04-23T19:40:16.695" v="2145" actId="120"/>
          <ac:spMkLst>
            <pc:docMk/>
            <pc:sldMk cId="732240288" sldId="296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3T19:40:11.473" v="2144" actId="20577"/>
          <ac:spMkLst>
            <pc:docMk/>
            <pc:sldMk cId="732240288" sldId="296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732240288" sldId="296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732240288" sldId="296"/>
            <ac:spMk id="5" creationId="{2A962F5A-596E-83E9-F9B2-68243A001CBD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732240288" sldId="296"/>
            <ac:spMk id="6" creationId="{386D6E0B-D5C7-D404-A821-1CD92089B2BE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732240288" sldId="296"/>
            <ac:spMk id="7" creationId="{B77C127F-0DFD-1BF9-CCEC-416E19358E10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2565139143" sldId="297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2565139143" sldId="297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565139143" sldId="297"/>
            <ac:spMk id="5" creationId="{1D4D4090-05AC-7E36-B706-B4D162F9C6F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565139143" sldId="297"/>
            <ac:spMk id="6" creationId="{A2B8E1BA-B4BE-5B49-7714-84BB4E75C709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565139143" sldId="297"/>
            <ac:spMk id="7" creationId="{42CA9C36-1D53-1984-88EA-71405CCBE37A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4T01:00:49.923" v="3269" actId="20577"/>
        <pc:sldMkLst>
          <pc:docMk/>
          <pc:sldMk cId="215138927" sldId="298"/>
        </pc:sldMkLst>
        <pc:spChg chg="mod ord">
          <ac:chgData name="Nicky Wakim" userId="63a62853-8dd4-431b-8872-ecc2181a70d8" providerId="ADAL" clId="{A7CBE37F-F89C-CF48-ADB5-24A3590311FC}" dt="2023-04-24T00:11:12.373" v="3100" actId="255"/>
          <ac:spMkLst>
            <pc:docMk/>
            <pc:sldMk cId="215138927" sldId="298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1:00:49.923" v="3269" actId="20577"/>
          <ac:spMkLst>
            <pc:docMk/>
            <pc:sldMk cId="215138927" sldId="298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15138927" sldId="298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15138927" sldId="298"/>
            <ac:spMk id="6" creationId="{B0041D1C-0F71-14E4-F67C-43FF742EA6E5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15138927" sldId="298"/>
            <ac:spMk id="7" creationId="{76A134A7-7142-5F0F-FD94-4FE81016FA42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15138927" sldId="298"/>
            <ac:spMk id="8" creationId="{24FBAA21-0564-AC4D-C8D1-6974C6293FE6}"/>
          </ac:spMkLst>
        </pc:spChg>
        <pc:graphicFrameChg chg="add del modGraphic">
          <ac:chgData name="Nicky Wakim" userId="63a62853-8dd4-431b-8872-ecc2181a70d8" providerId="ADAL" clId="{A7CBE37F-F89C-CF48-ADB5-24A3590311FC}" dt="2023-04-24T00:56:58.193" v="3205" actId="478"/>
          <ac:graphicFrameMkLst>
            <pc:docMk/>
            <pc:sldMk cId="215138927" sldId="298"/>
            <ac:graphicFrameMk id="4" creationId="{00000000-0000-0000-0000-000000000000}"/>
          </ac:graphicFrameMkLst>
        </pc:graphicFrameChg>
        <pc:graphicFrameChg chg="add del mod modGraphic">
          <ac:chgData name="Nicky Wakim" userId="63a62853-8dd4-431b-8872-ecc2181a70d8" providerId="ADAL" clId="{A7CBE37F-F89C-CF48-ADB5-24A3590311FC}" dt="2023-04-24T00:58:09.107" v="3229" actId="478"/>
          <ac:graphicFrameMkLst>
            <pc:docMk/>
            <pc:sldMk cId="215138927" sldId="298"/>
            <ac:graphicFrameMk id="5" creationId="{E6404EFD-3B71-050E-56FD-6BC9F194B562}"/>
          </ac:graphicFrameMkLst>
        </pc:graphicFrameChg>
        <pc:graphicFrameChg chg="add mod">
          <ac:chgData name="Nicky Wakim" userId="63a62853-8dd4-431b-8872-ecc2181a70d8" providerId="ADAL" clId="{A7CBE37F-F89C-CF48-ADB5-24A3590311FC}" dt="2023-04-24T00:58:47.354" v="3233" actId="1076"/>
          <ac:graphicFrameMkLst>
            <pc:docMk/>
            <pc:sldMk cId="215138927" sldId="298"/>
            <ac:graphicFrameMk id="9" creationId="{66E621BA-7483-D62E-56E7-BBE2FA1A32CB}"/>
          </ac:graphicFrameMkLst>
        </pc:graphicFrame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3078887958" sldId="299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3078887958" sldId="299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078887958" sldId="299"/>
            <ac:spMk id="5" creationId="{92737E94-E38C-8C44-2669-1814075FDD0D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078887958" sldId="299"/>
            <ac:spMk id="6" creationId="{91A4C4FA-C372-3A27-D5DF-9C465E0D5C1E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078887958" sldId="299"/>
            <ac:spMk id="7" creationId="{644899BC-E750-BD8B-B324-1964B00A033E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4137064361" sldId="300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4137064361" sldId="300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137064361" sldId="300"/>
            <ac:spMk id="9" creationId="{D24FFB91-241D-041F-2D33-C5DBFA36A30F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137064361" sldId="300"/>
            <ac:spMk id="10" creationId="{40C17BA9-0DBA-3430-ECCB-49673C7DC439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137064361" sldId="300"/>
            <ac:spMk id="11" creationId="{9AA99476-F7BA-C6A0-7E58-173CB0F1BE3A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3753501913" sldId="301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3753501913" sldId="301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753501913" sldId="301"/>
            <ac:spMk id="8" creationId="{C45DE030-E108-FD33-3FF2-FFCB01337BBF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753501913" sldId="301"/>
            <ac:spMk id="9" creationId="{5B38C9AB-36B0-7A4C-7C46-4FCE11DEAA8F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753501913" sldId="301"/>
            <ac:spMk id="10" creationId="{5EBF7AC8-EB26-030F-A2D1-C40D16BDE50E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3863001844" sldId="302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3863001844" sldId="302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863001844" sldId="302"/>
            <ac:spMk id="5" creationId="{F8E43F21-9B95-E780-5B52-CBAC3DE7D8DC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863001844" sldId="302"/>
            <ac:spMk id="6" creationId="{EC3F4247-8EC5-519A-0BBF-AD6A897EB49C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863001844" sldId="302"/>
            <ac:spMk id="7" creationId="{3E5EE0E3-0104-E3B6-847D-E3B1C86B0710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4T01:20:20.861" v="3852" actId="2696"/>
        <pc:sldMkLst>
          <pc:docMk/>
          <pc:sldMk cId="4168514958" sldId="304"/>
        </pc:sldMkLst>
        <pc:spChg chg="mod ord">
          <ac:chgData name="Nicky Wakim" userId="63a62853-8dd4-431b-8872-ecc2181a70d8" providerId="ADAL" clId="{A7CBE37F-F89C-CF48-ADB5-24A3590311FC}" dt="2023-04-21T16:45:12.030" v="178" actId="27636"/>
          <ac:spMkLst>
            <pc:docMk/>
            <pc:sldMk cId="4168514958" sldId="304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6:45:12.029" v="177" actId="27636"/>
          <ac:spMkLst>
            <pc:docMk/>
            <pc:sldMk cId="4168514958" sldId="304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4168514958" sldId="304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168514958" sldId="304"/>
            <ac:spMk id="6" creationId="{CD67DAD3-B299-DDC0-3120-565C94AED3C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168514958" sldId="304"/>
            <ac:spMk id="7" creationId="{56233F6D-D7D3-9946-7E59-79B39625D964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168514958" sldId="304"/>
            <ac:spMk id="8" creationId="{1A047D99-7A91-1AB8-DEE6-FCEFCB1ECDEB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4T02:39:56.423" v="4729" actId="255"/>
        <pc:sldMkLst>
          <pc:docMk/>
          <pc:sldMk cId="2301038644" sldId="306"/>
        </pc:sldMkLst>
        <pc:spChg chg="mod ord">
          <ac:chgData name="Nicky Wakim" userId="63a62853-8dd4-431b-8872-ecc2181a70d8" providerId="ADAL" clId="{A7CBE37F-F89C-CF48-ADB5-24A3590311FC}" dt="2023-04-24T01:46:27.828" v="4597" actId="113"/>
          <ac:spMkLst>
            <pc:docMk/>
            <pc:sldMk cId="2301038644" sldId="306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2:39:56.423" v="4729" actId="255"/>
          <ac:spMkLst>
            <pc:docMk/>
            <pc:sldMk cId="2301038644" sldId="306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301038644" sldId="306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01038644" sldId="306"/>
            <ac:spMk id="5" creationId="{76642A3C-E4C9-8E85-88CE-3A308442EE56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01038644" sldId="306"/>
            <ac:spMk id="6" creationId="{E4D8DEEE-C2CD-F6F7-A617-B1713DE19F7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301038644" sldId="306"/>
            <ac:spMk id="7" creationId="{F0A8D742-DE28-51EF-7F7C-5F2CFE9642B3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4T02:42:26.596" v="4753" actId="255"/>
        <pc:sldMkLst>
          <pc:docMk/>
          <pc:sldMk cId="2596756426" sldId="307"/>
        </pc:sldMkLst>
        <pc:spChg chg="mod ord">
          <ac:chgData name="Nicky Wakim" userId="63a62853-8dd4-431b-8872-ecc2181a70d8" providerId="ADAL" clId="{A7CBE37F-F89C-CF48-ADB5-24A3590311FC}" dt="2023-04-24T02:32:56.096" v="4713" actId="255"/>
          <ac:spMkLst>
            <pc:docMk/>
            <pc:sldMk cId="2596756426" sldId="307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2:42:26.596" v="4753" actId="255"/>
          <ac:spMkLst>
            <pc:docMk/>
            <pc:sldMk cId="2596756426" sldId="307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596756426" sldId="307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596756426" sldId="307"/>
            <ac:spMk id="5" creationId="{DC5A3BBC-387D-F3D2-8CF6-6608EE1F9667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596756426" sldId="307"/>
            <ac:spMk id="6" creationId="{02D4F804-DAC0-18B8-6214-5C320B7E8AB3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596756426" sldId="307"/>
            <ac:spMk id="7" creationId="{936E3741-033A-CEEB-C706-0BDAA94F9ECD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1038317840" sldId="308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1038317840" sldId="308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038317840" sldId="308"/>
            <ac:spMk id="5" creationId="{D928A417-3BB7-6709-A21D-A5F5045865E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038317840" sldId="308"/>
            <ac:spMk id="6" creationId="{CBD23536-2860-80AE-3E72-CA1FD59DD197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038317840" sldId="308"/>
            <ac:spMk id="7" creationId="{AB328DBF-D310-70FD-B373-4697A3133802}"/>
          </ac:spMkLst>
        </pc:spChg>
      </pc:sldChg>
      <pc:sldChg chg="add del">
        <pc:chgData name="Nicky Wakim" userId="63a62853-8dd4-431b-8872-ecc2181a70d8" providerId="ADAL" clId="{A7CBE37F-F89C-CF48-ADB5-24A3590311FC}" dt="2023-04-21T16:42:12.080" v="121" actId="2696"/>
        <pc:sldMkLst>
          <pc:docMk/>
          <pc:sldMk cId="1251306324" sldId="309"/>
        </pc:sldMkLst>
      </pc:sldChg>
      <pc:sldChg chg="addSp delSp modSp add del mod modClrScheme chgLayout">
        <pc:chgData name="Nicky Wakim" userId="63a62853-8dd4-431b-8872-ecc2181a70d8" providerId="ADAL" clId="{A7CBE37F-F89C-CF48-ADB5-24A3590311FC}" dt="2023-04-24T02:53:04.589" v="4875" actId="2696"/>
        <pc:sldMkLst>
          <pc:docMk/>
          <pc:sldMk cId="2802908159" sldId="309"/>
        </pc:sldMkLst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2802908159" sldId="309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2802908159" sldId="309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802908159" sldId="309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02908159" sldId="309"/>
            <ac:spMk id="7" creationId="{17454711-3CAE-A313-1193-8A8A664996AD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02908159" sldId="309"/>
            <ac:spMk id="8" creationId="{8EB9613E-20F8-7942-34FB-816ACBBE7624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802908159" sldId="309"/>
            <ac:spMk id="9" creationId="{F6B7E146-28C4-2DB6-B3E4-BF67E5DA8B8E}"/>
          </ac:spMkLst>
        </pc:spChg>
      </pc:sldChg>
      <pc:sldChg chg="addSp delSp modSp add mod ord modClrScheme chgLayout">
        <pc:chgData name="Nicky Wakim" userId="63a62853-8dd4-431b-8872-ecc2181a70d8" providerId="ADAL" clId="{A7CBE37F-F89C-CF48-ADB5-24A3590311FC}" dt="2023-04-24T03:03:58.049" v="4896" actId="20577"/>
        <pc:sldMkLst>
          <pc:docMk/>
          <pc:sldMk cId="889441364" sldId="310"/>
        </pc:sldMkLst>
        <pc:spChg chg="mod ord">
          <ac:chgData name="Nicky Wakim" userId="63a62853-8dd4-431b-8872-ecc2181a70d8" providerId="ADAL" clId="{A7CBE37F-F89C-CF48-ADB5-24A3590311FC}" dt="2023-04-24T03:03:58.049" v="4896" actId="20577"/>
          <ac:spMkLst>
            <pc:docMk/>
            <pc:sldMk cId="889441364" sldId="310"/>
            <ac:spMk id="2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889441364" sldId="310"/>
            <ac:spMk id="3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4T03:02:55.287" v="4886" actId="478"/>
          <ac:spMkLst>
            <pc:docMk/>
            <pc:sldMk cId="889441364" sldId="310"/>
            <ac:spMk id="5" creationId="{00000000-0000-0000-0000-000000000000}"/>
          </ac:spMkLst>
        </pc:spChg>
        <pc:spChg chg="add del mod ord">
          <ac:chgData name="Nicky Wakim" userId="63a62853-8dd4-431b-8872-ecc2181a70d8" providerId="ADAL" clId="{A7CBE37F-F89C-CF48-ADB5-24A3590311FC}" dt="2023-04-24T03:02:33.616" v="4879"/>
          <ac:spMkLst>
            <pc:docMk/>
            <pc:sldMk cId="889441364" sldId="310"/>
            <ac:spMk id="7" creationId="{EC0E112F-D521-2E87-A2A7-420F1A23F0A4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889441364" sldId="310"/>
            <ac:spMk id="8" creationId="{C66320F9-2342-A355-DD67-1ADDB2EF57FA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889441364" sldId="310"/>
            <ac:spMk id="9" creationId="{B91F6175-9150-13B2-B6F3-389EA89E0C66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889441364" sldId="310"/>
            <ac:spMk id="10" creationId="{B7BEAABD-9CEF-B2FF-BB17-848E18CE23DB}"/>
          </ac:spMkLst>
        </pc:spChg>
        <pc:picChg chg="del">
          <ac:chgData name="Nicky Wakim" userId="63a62853-8dd4-431b-8872-ecc2181a70d8" providerId="ADAL" clId="{A7CBE37F-F89C-CF48-ADB5-24A3590311FC}" dt="2023-04-24T03:02:49.616" v="4883" actId="478"/>
          <ac:picMkLst>
            <pc:docMk/>
            <pc:sldMk cId="889441364" sldId="310"/>
            <ac:picMk id="4" creationId="{2A936BC3-A154-5544-B116-DF7B0012BBBC}"/>
          </ac:picMkLst>
        </pc:picChg>
        <pc:picChg chg="del">
          <ac:chgData name="Nicky Wakim" userId="63a62853-8dd4-431b-8872-ecc2181a70d8" providerId="ADAL" clId="{A7CBE37F-F89C-CF48-ADB5-24A3590311FC}" dt="2023-04-24T03:02:50.859" v="4884" actId="478"/>
          <ac:picMkLst>
            <pc:docMk/>
            <pc:sldMk cId="889441364" sldId="310"/>
            <ac:picMk id="6" creationId="{D089906E-199F-3E4D-916F-A3FCED53681E}"/>
          </ac:picMkLst>
        </pc:picChg>
        <pc:picChg chg="add mod modCrop">
          <ac:chgData name="Nicky Wakim" userId="63a62853-8dd4-431b-8872-ecc2181a70d8" providerId="ADAL" clId="{A7CBE37F-F89C-CF48-ADB5-24A3590311FC}" dt="2023-04-24T03:03:40.227" v="4891" actId="732"/>
          <ac:picMkLst>
            <pc:docMk/>
            <pc:sldMk cId="889441364" sldId="310"/>
            <ac:picMk id="11" creationId="{E3DFCC81-662F-046F-118A-3210F93C4563}"/>
          </ac:picMkLst>
        </pc:picChg>
      </pc:sldChg>
      <pc:sldChg chg="add del">
        <pc:chgData name="Nicky Wakim" userId="63a62853-8dd4-431b-8872-ecc2181a70d8" providerId="ADAL" clId="{A7CBE37F-F89C-CF48-ADB5-24A3590311FC}" dt="2023-04-21T16:42:12.065" v="120" actId="2696"/>
        <pc:sldMkLst>
          <pc:docMk/>
          <pc:sldMk cId="1411964252" sldId="310"/>
        </pc:sldMkLst>
      </pc:sldChg>
      <pc:sldChg chg="addSp delSp modSp add mod modClrScheme chgLayout">
        <pc:chgData name="Nicky Wakim" userId="63a62853-8dd4-431b-8872-ecc2181a70d8" providerId="ADAL" clId="{A7CBE37F-F89C-CF48-ADB5-24A3590311FC}" dt="2023-04-24T03:24:43.139" v="5315" actId="20577"/>
        <pc:sldMkLst>
          <pc:docMk/>
          <pc:sldMk cId="3438583727" sldId="311"/>
        </pc:sldMkLst>
        <pc:spChg chg="mod ord">
          <ac:chgData name="Nicky Wakim" userId="63a62853-8dd4-431b-8872-ecc2181a70d8" providerId="ADAL" clId="{A7CBE37F-F89C-CF48-ADB5-24A3590311FC}" dt="2023-04-24T03:20:55.979" v="5234" actId="20577"/>
          <ac:spMkLst>
            <pc:docMk/>
            <pc:sldMk cId="3438583727" sldId="311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3:24:43.139" v="5315" actId="20577"/>
          <ac:spMkLst>
            <pc:docMk/>
            <pc:sldMk cId="3438583727" sldId="311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438583727" sldId="311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38583727" sldId="311"/>
            <ac:spMk id="5" creationId="{A3E8EB02-632C-4D10-D887-59E31346DDD6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38583727" sldId="311"/>
            <ac:spMk id="6" creationId="{8C6455F7-E05C-C275-15A3-39AA3A00719E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438583727" sldId="311"/>
            <ac:spMk id="7" creationId="{A8191202-5EC9-99AC-B16F-FACB48998354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4T03:35:10.657" v="5330" actId="2696"/>
        <pc:sldMkLst>
          <pc:docMk/>
          <pc:sldMk cId="4206666192" sldId="312"/>
        </pc:sldMkLst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4206666192" sldId="312"/>
            <ac:spMk id="2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4206666192" sldId="312"/>
            <ac:spMk id="3" creationId="{00000000-0000-0000-0000-000000000000}"/>
          </ac:spMkLst>
        </pc:spChg>
        <pc:spChg chg="add del mod ord">
          <ac:chgData name="Nicky Wakim" userId="63a62853-8dd4-431b-8872-ecc2181a70d8" providerId="ADAL" clId="{A7CBE37F-F89C-CF48-ADB5-24A3590311FC}" dt="2023-04-24T03:34:22.801" v="5316"/>
          <ac:spMkLst>
            <pc:docMk/>
            <pc:sldMk cId="4206666192" sldId="312"/>
            <ac:spMk id="4" creationId="{C4E6AF3A-B6B4-D2B4-7A8E-4BBEA0C0BDB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206666192" sldId="312"/>
            <ac:spMk id="7" creationId="{A327C5CE-1749-3E9C-79D7-2D5E86DA1C04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206666192" sldId="312"/>
            <ac:spMk id="10" creationId="{1211B182-65DF-0521-6A2A-FFE6DCD9011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206666192" sldId="312"/>
            <ac:spMk id="11" creationId="{0D701F73-2B12-9B99-BB05-B61A5540A440}"/>
          </ac:spMkLst>
        </pc:spChg>
        <pc:picChg chg="add mod">
          <ac:chgData name="Nicky Wakim" userId="63a62853-8dd4-431b-8872-ecc2181a70d8" providerId="ADAL" clId="{A7CBE37F-F89C-CF48-ADB5-24A3590311FC}" dt="2023-04-24T03:34:22.801" v="5316"/>
          <ac:picMkLst>
            <pc:docMk/>
            <pc:sldMk cId="4206666192" sldId="312"/>
            <ac:picMk id="12" creationId="{73233311-506F-334D-15BB-18027DE9ADE4}"/>
          </ac:picMkLst>
        </pc:picChg>
      </pc:sldChg>
      <pc:sldChg chg="addSp delSp modSp add mod modClrScheme chgLayout">
        <pc:chgData name="Nicky Wakim" userId="63a62853-8dd4-431b-8872-ecc2181a70d8" providerId="ADAL" clId="{A7CBE37F-F89C-CF48-ADB5-24A3590311FC}" dt="2023-04-24T01:31:00.255" v="4429" actId="113"/>
        <pc:sldMkLst>
          <pc:docMk/>
          <pc:sldMk cId="3902069913" sldId="314"/>
        </pc:sldMkLst>
        <pc:spChg chg="mod ord">
          <ac:chgData name="Nicky Wakim" userId="63a62853-8dd4-431b-8872-ecc2181a70d8" providerId="ADAL" clId="{A7CBE37F-F89C-CF48-ADB5-24A3590311FC}" dt="2023-04-24T01:20:35.709" v="3902" actId="20577"/>
          <ac:spMkLst>
            <pc:docMk/>
            <pc:sldMk cId="3902069913" sldId="314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1:31:00.255" v="4429" actId="113"/>
          <ac:spMkLst>
            <pc:docMk/>
            <pc:sldMk cId="3902069913" sldId="314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902069913" sldId="314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4T01:26:31.690" v="4114" actId="14100"/>
          <ac:spMkLst>
            <pc:docMk/>
            <pc:sldMk cId="3902069913" sldId="314"/>
            <ac:spMk id="4" creationId="{81FC57B3-C519-A882-4D33-BCC5580DAED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02069913" sldId="314"/>
            <ac:spMk id="5" creationId="{6BF719A3-7F0F-1836-81B0-6E7A56348C5E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02069913" sldId="314"/>
            <ac:spMk id="6" creationId="{214D822B-41E9-ABF3-98C5-320E6F4916C0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902069913" sldId="314"/>
            <ac:spMk id="7" creationId="{AF9D56FA-BDE3-1AC0-AF85-7552DC89A84A}"/>
          </ac:spMkLst>
        </pc:spChg>
      </pc:sldChg>
      <pc:sldChg chg="del">
        <pc:chgData name="Nicky Wakim" userId="63a62853-8dd4-431b-8872-ecc2181a70d8" providerId="ADAL" clId="{A7CBE37F-F89C-CF48-ADB5-24A3590311FC}" dt="2023-04-21T16:42:12.263" v="147" actId="2696"/>
        <pc:sldMkLst>
          <pc:docMk/>
          <pc:sldMk cId="1005786095" sldId="315"/>
        </pc:sldMkLst>
      </pc:sldChg>
      <pc:sldChg chg="addSp delSp modSp add mod modClrScheme modShow chgLayout">
        <pc:chgData name="Nicky Wakim" userId="63a62853-8dd4-431b-8872-ecc2181a70d8" providerId="ADAL" clId="{A7CBE37F-F89C-CF48-ADB5-24A3590311FC}" dt="2023-04-24T03:52:46.557" v="5351" actId="729"/>
        <pc:sldMkLst>
          <pc:docMk/>
          <pc:sldMk cId="2470047408" sldId="317"/>
        </pc:sldMkLst>
        <pc:spChg chg="mod ord">
          <ac:chgData name="Nicky Wakim" userId="63a62853-8dd4-431b-8872-ecc2181a70d8" providerId="ADAL" clId="{A7CBE37F-F89C-CF48-ADB5-24A3590311FC}" dt="2023-04-24T01:57:28.785" v="4708" actId="255"/>
          <ac:spMkLst>
            <pc:docMk/>
            <pc:sldMk cId="2470047408" sldId="317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3:39:26.780" v="5350" actId="20577"/>
          <ac:spMkLst>
            <pc:docMk/>
            <pc:sldMk cId="2470047408" sldId="317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470047408" sldId="317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70047408" sldId="317"/>
            <ac:spMk id="5" creationId="{31D3D24E-9ED0-1499-EB49-0EA4C2033818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70047408" sldId="317"/>
            <ac:spMk id="6" creationId="{1A609637-CA95-66CB-60D5-04A275A38C7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470047408" sldId="317"/>
            <ac:spMk id="7" creationId="{F2394B0F-340C-5E50-99D4-39A539900106}"/>
          </ac:spMkLst>
        </pc:spChg>
      </pc:sldChg>
      <pc:sldChg chg="del">
        <pc:chgData name="Nicky Wakim" userId="63a62853-8dd4-431b-8872-ecc2181a70d8" providerId="ADAL" clId="{A7CBE37F-F89C-CF48-ADB5-24A3590311FC}" dt="2023-04-21T16:42:12.257" v="143" actId="2696"/>
        <pc:sldMkLst>
          <pc:docMk/>
          <pc:sldMk cId="1880095219" sldId="318"/>
        </pc:sldMkLst>
      </pc:sldChg>
      <pc:sldChg chg="add del">
        <pc:chgData name="Nicky Wakim" userId="63a62853-8dd4-431b-8872-ecc2181a70d8" providerId="ADAL" clId="{A7CBE37F-F89C-CF48-ADB5-24A3590311FC}" dt="2023-04-21T16:42:12.161" v="133" actId="2696"/>
        <pc:sldMkLst>
          <pc:docMk/>
          <pc:sldMk cId="764842016" sldId="322"/>
        </pc:sldMkLst>
      </pc:sldChg>
      <pc:sldChg chg="del">
        <pc:chgData name="Nicky Wakim" userId="63a62853-8dd4-431b-8872-ecc2181a70d8" providerId="ADAL" clId="{A7CBE37F-F89C-CF48-ADB5-24A3590311FC}" dt="2023-04-21T16:42:12.084" v="129" actId="2696"/>
        <pc:sldMkLst>
          <pc:docMk/>
          <pc:sldMk cId="588759290" sldId="331"/>
        </pc:sldMkLst>
      </pc:sldChg>
      <pc:sldChg chg="del">
        <pc:chgData name="Nicky Wakim" userId="63a62853-8dd4-431b-8872-ecc2181a70d8" providerId="ADAL" clId="{A7CBE37F-F89C-CF48-ADB5-24A3590311FC}" dt="2023-04-21T16:42:12.011" v="116" actId="2696"/>
        <pc:sldMkLst>
          <pc:docMk/>
          <pc:sldMk cId="2808414614" sldId="332"/>
        </pc:sldMkLst>
      </pc:sldChg>
      <pc:sldChg chg="del">
        <pc:chgData name="Nicky Wakim" userId="63a62853-8dd4-431b-8872-ecc2181a70d8" providerId="ADAL" clId="{A7CBE37F-F89C-CF48-ADB5-24A3590311FC}" dt="2023-04-21T16:42:12.267" v="149" actId="2696"/>
        <pc:sldMkLst>
          <pc:docMk/>
          <pc:sldMk cId="4261350894" sldId="336"/>
        </pc:sldMkLst>
      </pc:sldChg>
      <pc:sldChg chg="del">
        <pc:chgData name="Nicky Wakim" userId="63a62853-8dd4-431b-8872-ecc2181a70d8" providerId="ADAL" clId="{A7CBE37F-F89C-CF48-ADB5-24A3590311FC}" dt="2023-04-21T16:42:12.162" v="134" actId="2696"/>
        <pc:sldMkLst>
          <pc:docMk/>
          <pc:sldMk cId="746089136" sldId="337"/>
        </pc:sldMkLst>
      </pc:sldChg>
      <pc:sldChg chg="del">
        <pc:chgData name="Nicky Wakim" userId="63a62853-8dd4-431b-8872-ecc2181a70d8" providerId="ADAL" clId="{A7CBE37F-F89C-CF48-ADB5-24A3590311FC}" dt="2023-04-21T16:42:12.081" v="123" actId="2696"/>
        <pc:sldMkLst>
          <pc:docMk/>
          <pc:sldMk cId="1116625876" sldId="338"/>
        </pc:sldMkLst>
      </pc:sldChg>
      <pc:sldChg chg="del">
        <pc:chgData name="Nicky Wakim" userId="63a62853-8dd4-431b-8872-ecc2181a70d8" providerId="ADAL" clId="{A7CBE37F-F89C-CF48-ADB5-24A3590311FC}" dt="2023-04-21T16:42:12.116" v="131" actId="2696"/>
        <pc:sldMkLst>
          <pc:docMk/>
          <pc:sldMk cId="2491097316" sldId="339"/>
        </pc:sldMkLst>
      </pc:sldChg>
      <pc:sldChg chg="del">
        <pc:chgData name="Nicky Wakim" userId="63a62853-8dd4-431b-8872-ecc2181a70d8" providerId="ADAL" clId="{A7CBE37F-F89C-CF48-ADB5-24A3590311FC}" dt="2023-04-21T16:42:12.187" v="136" actId="2696"/>
        <pc:sldMkLst>
          <pc:docMk/>
          <pc:sldMk cId="2605025350" sldId="341"/>
        </pc:sldMkLst>
      </pc:sldChg>
      <pc:sldChg chg="del">
        <pc:chgData name="Nicky Wakim" userId="63a62853-8dd4-431b-8872-ecc2181a70d8" providerId="ADAL" clId="{A7CBE37F-F89C-CF48-ADB5-24A3590311FC}" dt="2023-04-21T16:42:11.980" v="114" actId="2696"/>
        <pc:sldMkLst>
          <pc:docMk/>
          <pc:sldMk cId="3799838787" sldId="342"/>
        </pc:sldMkLst>
      </pc:sldChg>
      <pc:sldChg chg="del">
        <pc:chgData name="Nicky Wakim" userId="63a62853-8dd4-431b-8872-ecc2181a70d8" providerId="ADAL" clId="{A7CBE37F-F89C-CF48-ADB5-24A3590311FC}" dt="2023-04-21T16:42:12.083" v="127" actId="2696"/>
        <pc:sldMkLst>
          <pc:docMk/>
          <pc:sldMk cId="302637791" sldId="343"/>
        </pc:sldMkLst>
      </pc:sldChg>
      <pc:sldChg chg="del">
        <pc:chgData name="Nicky Wakim" userId="63a62853-8dd4-431b-8872-ecc2181a70d8" providerId="ADAL" clId="{A7CBE37F-F89C-CF48-ADB5-24A3590311FC}" dt="2023-04-21T16:42:12.188" v="138" actId="2696"/>
        <pc:sldMkLst>
          <pc:docMk/>
          <pc:sldMk cId="91784338" sldId="344"/>
        </pc:sldMkLst>
      </pc:sldChg>
      <pc:sldChg chg="del">
        <pc:chgData name="Nicky Wakim" userId="63a62853-8dd4-431b-8872-ecc2181a70d8" providerId="ADAL" clId="{A7CBE37F-F89C-CF48-ADB5-24A3590311FC}" dt="2023-04-21T16:42:12.258" v="145" actId="2696"/>
        <pc:sldMkLst>
          <pc:docMk/>
          <pc:sldMk cId="2404853704" sldId="346"/>
        </pc:sldMkLst>
      </pc:sldChg>
      <pc:sldChg chg="del">
        <pc:chgData name="Nicky Wakim" userId="63a62853-8dd4-431b-8872-ecc2181a70d8" providerId="ADAL" clId="{A7CBE37F-F89C-CF48-ADB5-24A3590311FC}" dt="2023-04-21T16:42:12.082" v="125" actId="2696"/>
        <pc:sldMkLst>
          <pc:docMk/>
          <pc:sldMk cId="1944308939" sldId="347"/>
        </pc:sldMkLst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1998134753" sldId="354"/>
        </pc:sldMkLst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998134753" sldId="354"/>
            <ac:spMk id="4" creationId="{06164CFB-3CC5-0194-8157-CC2C2C7D3167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1998134753" sldId="354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998134753" sldId="354"/>
            <ac:spMk id="6" creationId="{0DA21363-2FA9-D91B-A18A-4DBE4300B80E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998134753" sldId="354"/>
            <ac:spMk id="9" creationId="{DDAB1FCA-E143-9AE6-A6B0-9B397DA8DD60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773229034" sldId="355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773229034" sldId="355"/>
            <ac:spMk id="4" creationId="{337C2954-E2D3-4440-9A6D-AFB21B0306B2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773229034" sldId="355"/>
            <ac:spMk id="5" creationId="{129EFA9A-91D6-18AF-AF98-B430548FF5E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773229034" sldId="355"/>
            <ac:spMk id="6" creationId="{E1A1AC08-6251-24EF-5274-0158EB134CA8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773229034" sldId="355"/>
            <ac:spMk id="7" creationId="{8C147C08-633C-712E-06C2-F31C0390CA89}"/>
          </ac:spMkLst>
        </pc:spChg>
      </pc:sldChg>
      <pc:sldChg chg="add del">
        <pc:chgData name="Nicky Wakim" userId="63a62853-8dd4-431b-8872-ecc2181a70d8" providerId="ADAL" clId="{A7CBE37F-F89C-CF48-ADB5-24A3590311FC}" dt="2023-04-21T16:42:12.016" v="118" actId="2696"/>
        <pc:sldMkLst>
          <pc:docMk/>
          <pc:sldMk cId="3165711735" sldId="356"/>
        </pc:sldMkLst>
      </pc:sldChg>
      <pc:sldChg chg="del">
        <pc:chgData name="Nicky Wakim" userId="63a62853-8dd4-431b-8872-ecc2181a70d8" providerId="ADAL" clId="{A7CBE37F-F89C-CF48-ADB5-24A3590311FC}" dt="2023-04-21T16:42:12.231" v="141" actId="2696"/>
        <pc:sldMkLst>
          <pc:docMk/>
          <pc:sldMk cId="2222138627" sldId="357"/>
        </pc:sldMkLst>
      </pc:sldChg>
      <pc:sldChg chg="addSp delSp modSp add mod">
        <pc:chgData name="Nicky Wakim" userId="63a62853-8dd4-431b-8872-ecc2181a70d8" providerId="ADAL" clId="{A7CBE37F-F89C-CF48-ADB5-24A3590311FC}" dt="2023-04-24T18:33:17.449" v="6458" actId="207"/>
        <pc:sldMkLst>
          <pc:docMk/>
          <pc:sldMk cId="352516574" sldId="505"/>
        </pc:sldMkLst>
        <pc:spChg chg="mod">
          <ac:chgData name="Nicky Wakim" userId="63a62853-8dd4-431b-8872-ecc2181a70d8" providerId="ADAL" clId="{A7CBE37F-F89C-CF48-ADB5-24A3590311FC}" dt="2023-04-24T18:33:09.958" v="6457" actId="113"/>
          <ac:spMkLst>
            <pc:docMk/>
            <pc:sldMk cId="352516574" sldId="505"/>
            <ac:spMk id="3" creationId="{72E40663-FF60-23EF-198C-6F472582C443}"/>
          </ac:spMkLst>
        </pc:spChg>
        <pc:spChg chg="mod">
          <ac:chgData name="Nicky Wakim" userId="63a62853-8dd4-431b-8872-ecc2181a70d8" providerId="ADAL" clId="{A7CBE37F-F89C-CF48-ADB5-24A3590311FC}" dt="2023-04-24T18:33:17.449" v="6458" actId="207"/>
          <ac:spMkLst>
            <pc:docMk/>
            <pc:sldMk cId="352516574" sldId="505"/>
            <ac:spMk id="4" creationId="{E767512D-1D4B-E221-FB26-66E1146EA532}"/>
          </ac:spMkLst>
        </pc:spChg>
        <pc:picChg chg="add mod modCrop">
          <ac:chgData name="Nicky Wakim" userId="63a62853-8dd4-431b-8872-ecc2181a70d8" providerId="ADAL" clId="{A7CBE37F-F89C-CF48-ADB5-24A3590311FC}" dt="2023-04-24T18:32:35.377" v="6381" actId="167"/>
          <ac:picMkLst>
            <pc:docMk/>
            <pc:sldMk cId="352516574" sldId="505"/>
            <ac:picMk id="9" creationId="{64AED76C-0005-8FBA-3DE7-FDF471686D05}"/>
          </ac:picMkLst>
        </pc:picChg>
        <pc:picChg chg="del mod">
          <ac:chgData name="Nicky Wakim" userId="63a62853-8dd4-431b-8872-ecc2181a70d8" providerId="ADAL" clId="{A7CBE37F-F89C-CF48-ADB5-24A3590311FC}" dt="2023-04-24T18:31:44.004" v="6374" actId="478"/>
          <ac:picMkLst>
            <pc:docMk/>
            <pc:sldMk cId="352516574" sldId="505"/>
            <ac:picMk id="11" creationId="{5E10BC41-3719-5401-A59C-7286969AB568}"/>
          </ac:picMkLst>
        </pc:picChg>
        <pc:picChg chg="del mod">
          <ac:chgData name="Nicky Wakim" userId="63a62853-8dd4-431b-8872-ecc2181a70d8" providerId="ADAL" clId="{A7CBE37F-F89C-CF48-ADB5-24A3590311FC}" dt="2023-04-24T03:53:13.123" v="5354" actId="478"/>
          <ac:picMkLst>
            <pc:docMk/>
            <pc:sldMk cId="352516574" sldId="505"/>
            <ac:picMk id="12" creationId="{C39CD11C-4C3F-2978-9D8E-B09064CEE828}"/>
          </ac:picMkLst>
        </pc:pic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2365647049" sldId="538"/>
        </pc:sldMkLst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65647049" sldId="538"/>
            <ac:spMk id="6" creationId="{7125C635-63DF-CBF5-F0C3-50633C50D6F5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2365647049" sldId="538"/>
            <ac:spMk id="7" creationId="{1ECB8850-7948-EED1-DDCD-5897C3B656B5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365647049" sldId="538"/>
            <ac:spMk id="8" creationId="{755B6710-5A15-096F-435F-017AA85565CE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365647049" sldId="538"/>
            <ac:spMk id="9" creationId="{8889866A-A369-9966-C737-926443F9CBBE}"/>
          </ac:spMkLst>
        </pc:spChg>
      </pc:sldChg>
      <pc:sldChg chg="modSp add mod">
        <pc:chgData name="Nicky Wakim" userId="63a62853-8dd4-431b-8872-ecc2181a70d8" providerId="ADAL" clId="{A7CBE37F-F89C-CF48-ADB5-24A3590311FC}" dt="2023-04-21T18:48:25.185" v="1241" actId="113"/>
        <pc:sldMkLst>
          <pc:docMk/>
          <pc:sldMk cId="890507287" sldId="704"/>
        </pc:sldMkLst>
        <pc:spChg chg="mod">
          <ac:chgData name="Nicky Wakim" userId="63a62853-8dd4-431b-8872-ecc2181a70d8" providerId="ADAL" clId="{A7CBE37F-F89C-CF48-ADB5-24A3590311FC}" dt="2023-04-21T18:48:25.185" v="1241" actId="113"/>
          <ac:spMkLst>
            <pc:docMk/>
            <pc:sldMk cId="890507287" sldId="704"/>
            <ac:spMk id="2" creationId="{DF6D8B12-450C-99CF-A50C-B5013678CF02}"/>
          </ac:spMkLst>
        </pc:spChg>
        <pc:spChg chg="mod">
          <ac:chgData name="Nicky Wakim" userId="63a62853-8dd4-431b-8872-ecc2181a70d8" providerId="ADAL" clId="{A7CBE37F-F89C-CF48-ADB5-24A3590311FC}" dt="2023-04-21T18:14:24.124" v="1125" actId="20577"/>
          <ac:spMkLst>
            <pc:docMk/>
            <pc:sldMk cId="890507287" sldId="704"/>
            <ac:spMk id="3" creationId="{72E40663-FF60-23EF-198C-6F472582C443}"/>
          </ac:spMkLst>
        </pc:spChg>
      </pc:sldChg>
      <pc:sldChg chg="modSp add mod">
        <pc:chgData name="Nicky Wakim" userId="63a62853-8dd4-431b-8872-ecc2181a70d8" providerId="ADAL" clId="{A7CBE37F-F89C-CF48-ADB5-24A3590311FC}" dt="2023-04-24T18:15:01.161" v="6350" actId="20577"/>
        <pc:sldMkLst>
          <pc:docMk/>
          <pc:sldMk cId="3771809928" sldId="705"/>
        </pc:sldMkLst>
        <pc:spChg chg="mod">
          <ac:chgData name="Nicky Wakim" userId="63a62853-8dd4-431b-8872-ecc2181a70d8" providerId="ADAL" clId="{A7CBE37F-F89C-CF48-ADB5-24A3590311FC}" dt="2023-04-24T18:15:01.161" v="6350" actId="20577"/>
          <ac:spMkLst>
            <pc:docMk/>
            <pc:sldMk cId="3771809928" sldId="705"/>
            <ac:spMk id="2" creationId="{DF6D8B12-450C-99CF-A50C-B5013678CF02}"/>
          </ac:spMkLst>
        </pc:spChg>
        <pc:spChg chg="mod">
          <ac:chgData name="Nicky Wakim" userId="63a62853-8dd4-431b-8872-ecc2181a70d8" providerId="ADAL" clId="{A7CBE37F-F89C-CF48-ADB5-24A3590311FC}" dt="2023-04-21T18:47:42.005" v="1232" actId="27636"/>
          <ac:spMkLst>
            <pc:docMk/>
            <pc:sldMk cId="3771809928" sldId="705"/>
            <ac:spMk id="3" creationId="{72E40663-FF60-23EF-198C-6F472582C443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4T01:12:46.283" v="3703" actId="732"/>
        <pc:sldMkLst>
          <pc:docMk/>
          <pc:sldMk cId="2766749085" sldId="708"/>
        </pc:sldMkLst>
        <pc:spChg chg="mod">
          <ac:chgData name="Nicky Wakim" userId="63a62853-8dd4-431b-8872-ecc2181a70d8" providerId="ADAL" clId="{A7CBE37F-F89C-CF48-ADB5-24A3590311FC}" dt="2023-04-24T01:12:33.362" v="3700" actId="27636"/>
          <ac:spMkLst>
            <pc:docMk/>
            <pc:sldMk cId="2766749085" sldId="708"/>
            <ac:spMk id="2" creationId="{82F95AB6-7A5E-5FD8-D8F3-181D200BF93F}"/>
          </ac:spMkLst>
        </pc:spChg>
        <pc:spChg chg="add del mod">
          <ac:chgData name="Nicky Wakim" userId="63a62853-8dd4-431b-8872-ecc2181a70d8" providerId="ADAL" clId="{A7CBE37F-F89C-CF48-ADB5-24A3590311FC}" dt="2023-04-24T01:12:07.748" v="3691" actId="478"/>
          <ac:spMkLst>
            <pc:docMk/>
            <pc:sldMk cId="2766749085" sldId="708"/>
            <ac:spMk id="10" creationId="{E6C23357-F41F-B6D9-FD0C-A7DD2CB6CF97}"/>
          </ac:spMkLst>
        </pc:spChg>
        <pc:picChg chg="add mod modCrop">
          <ac:chgData name="Nicky Wakim" userId="63a62853-8dd4-431b-8872-ecc2181a70d8" providerId="ADAL" clId="{A7CBE37F-F89C-CF48-ADB5-24A3590311FC}" dt="2023-04-24T01:12:46.283" v="3703" actId="732"/>
          <ac:picMkLst>
            <pc:docMk/>
            <pc:sldMk cId="2766749085" sldId="708"/>
            <ac:picMk id="7" creationId="{D5D213DC-B183-6656-3ED9-ED500B7E5A86}"/>
          </ac:picMkLst>
        </pc:picChg>
        <pc:picChg chg="del">
          <ac:chgData name="Nicky Wakim" userId="63a62853-8dd4-431b-8872-ecc2181a70d8" providerId="ADAL" clId="{A7CBE37F-F89C-CF48-ADB5-24A3590311FC}" dt="2023-04-24T01:11:54.927" v="3688" actId="478"/>
          <ac:picMkLst>
            <pc:docMk/>
            <pc:sldMk cId="2766749085" sldId="708"/>
            <ac:picMk id="8" creationId="{FD605FE6-8DAB-2B46-4194-AE1A570DA1B8}"/>
          </ac:picMkLst>
        </pc:picChg>
      </pc:sldChg>
      <pc:sldChg chg="add del">
        <pc:chgData name="Nicky Wakim" userId="63a62853-8dd4-431b-8872-ecc2181a70d8" providerId="ADAL" clId="{A7CBE37F-F89C-CF48-ADB5-24A3590311FC}" dt="2023-04-24T01:12:50.166" v="3704" actId="2696"/>
        <pc:sldMkLst>
          <pc:docMk/>
          <pc:sldMk cId="833256650" sldId="711"/>
        </pc:sldMkLst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1448339535" sldId="739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1448339535" sldId="739"/>
            <ac:spMk id="3" creationId="{4E038D20-D7CE-05AF-D91F-DC3DF9AC3F1B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448339535" sldId="739"/>
            <ac:spMk id="5" creationId="{ACE8C481-95FD-6755-1AEB-72144F4A1B92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448339535" sldId="739"/>
            <ac:spMk id="6" creationId="{8C368D82-68CC-166F-C0D7-352641918603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448339535" sldId="739"/>
            <ac:spMk id="7" creationId="{8B0E829F-787E-BD22-A25B-A61D2C1A7276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3T20:30:45.891" v="2603" actId="207"/>
        <pc:sldMkLst>
          <pc:docMk/>
          <pc:sldMk cId="2879374000" sldId="740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2879374000" sldId="740"/>
            <ac:spMk id="3" creationId="{8889A5EE-11B0-C404-B522-49E21DD93FF9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79374000" sldId="740"/>
            <ac:spMk id="4" creationId="{7BDC5A56-13DB-6522-070E-95516B9AF4BC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79374000" sldId="740"/>
            <ac:spMk id="6" creationId="{60135AD2-9F03-C93A-56C2-9559C135494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879374000" sldId="740"/>
            <ac:spMk id="7" creationId="{B5EDD216-FB71-A643-0C0A-3D75519ED7AB}"/>
          </ac:spMkLst>
        </pc:spChg>
        <pc:spChg chg="mod">
          <ac:chgData name="Nicky Wakim" userId="63a62853-8dd4-431b-8872-ecc2181a70d8" providerId="ADAL" clId="{A7CBE37F-F89C-CF48-ADB5-24A3590311FC}" dt="2023-04-23T20:30:45.891" v="2603" actId="207"/>
          <ac:spMkLst>
            <pc:docMk/>
            <pc:sldMk cId="2879374000" sldId="740"/>
            <ac:spMk id="10" creationId="{04630996-2207-66A8-0C06-05FACD78BF00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345570012" sldId="741"/>
        </pc:sldMkLst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5570012" sldId="741"/>
            <ac:spMk id="2" creationId="{B7143E75-560C-905F-E819-AD1CF8672A5D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345570012" sldId="741"/>
            <ac:spMk id="3" creationId="{8889A5EE-11B0-C404-B522-49E21DD93FF9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45570012" sldId="741"/>
            <ac:spMk id="5" creationId="{FFCC129B-4D20-D93D-8F04-C0A3A72AC7BA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45570012" sldId="741"/>
            <ac:spMk id="6" creationId="{10BAE55D-216F-7B05-F819-D875473356AB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4013615479" sldId="742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4013615479" sldId="742"/>
            <ac:spMk id="3" creationId="{8889A5EE-11B0-C404-B522-49E21DD93FF9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013615479" sldId="742"/>
            <ac:spMk id="4" creationId="{0851A469-5557-FDF7-7B9F-976D6906838E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4013615479" sldId="742"/>
            <ac:spMk id="5" creationId="{3A4FA7CA-B550-BE7F-C826-CF95E416EED4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4013615479" sldId="742"/>
            <ac:spMk id="7" creationId="{C78FC2FE-C9F7-84B5-77ED-4CAA7F5AF5FE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1002154596" sldId="744"/>
        </pc:sldMkLst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002154596" sldId="744"/>
            <ac:spMk id="4" creationId="{8E4D2813-92CF-E628-793E-6E1E7511EE5C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1002154596" sldId="744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002154596" sldId="744"/>
            <ac:spMk id="7" creationId="{8228FE50-C679-2615-7750-FFC55CF3DEA5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002154596" sldId="744"/>
            <ac:spMk id="9" creationId="{4CF57786-1075-B2E5-660D-8A2A43B581E7}"/>
          </ac:spMkLst>
        </pc:spChg>
      </pc:sldChg>
      <pc:sldChg chg="addSp delSp modSp add">
        <pc:chgData name="Nicky Wakim" userId="63a62853-8dd4-431b-8872-ecc2181a70d8" providerId="ADAL" clId="{A7CBE37F-F89C-CF48-ADB5-24A3590311FC}" dt="2023-04-21T17:48:10.682" v="540"/>
        <pc:sldMkLst>
          <pc:docMk/>
          <pc:sldMk cId="2121608141" sldId="747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2121608141" sldId="747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121608141" sldId="747"/>
            <ac:spMk id="5" creationId="{A8A4612E-A03D-5644-D235-52B969877701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121608141" sldId="747"/>
            <ac:spMk id="6" creationId="{571BF0BF-1A08-A652-2B19-71C959830CE5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121608141" sldId="747"/>
            <ac:spMk id="7" creationId="{681660D6-AF56-371B-0D57-B7A64564490A}"/>
          </ac:spMkLst>
        </pc:spChg>
      </pc:sldChg>
      <pc:sldChg chg="del">
        <pc:chgData name="Nicky Wakim" userId="63a62853-8dd4-431b-8872-ecc2181a70d8" providerId="ADAL" clId="{A7CBE37F-F89C-CF48-ADB5-24A3590311FC}" dt="2023-04-21T16:42:12.081" v="122" actId="2696"/>
        <pc:sldMkLst>
          <pc:docMk/>
          <pc:sldMk cId="4010890672" sldId="749"/>
        </pc:sldMkLst>
      </pc:sldChg>
      <pc:sldChg chg="add del">
        <pc:chgData name="Nicky Wakim" userId="63a62853-8dd4-431b-8872-ecc2181a70d8" providerId="ADAL" clId="{A7CBE37F-F89C-CF48-ADB5-24A3590311FC}" dt="2023-04-21T16:42:12.206" v="140" actId="2696"/>
        <pc:sldMkLst>
          <pc:docMk/>
          <pc:sldMk cId="1021727626" sldId="750"/>
        </pc:sldMkLst>
      </pc:sldChg>
      <pc:sldChg chg="del">
        <pc:chgData name="Nicky Wakim" userId="63a62853-8dd4-431b-8872-ecc2181a70d8" providerId="ADAL" clId="{A7CBE37F-F89C-CF48-ADB5-24A3590311FC}" dt="2023-04-21T16:42:12.017" v="119" actId="2696"/>
        <pc:sldMkLst>
          <pc:docMk/>
          <pc:sldMk cId="415802876" sldId="752"/>
        </pc:sldMkLst>
      </pc:sldChg>
      <pc:sldChg chg="addSp modSp new mod ord">
        <pc:chgData name="Nicky Wakim" userId="63a62853-8dd4-431b-8872-ecc2181a70d8" providerId="ADAL" clId="{A7CBE37F-F89C-CF48-ADB5-24A3590311FC}" dt="2023-04-24T17:17:10.086" v="5962" actId="20577"/>
        <pc:sldMkLst>
          <pc:docMk/>
          <pc:sldMk cId="556124233" sldId="753"/>
        </pc:sldMkLst>
        <pc:spChg chg="mod">
          <ac:chgData name="Nicky Wakim" userId="63a62853-8dd4-431b-8872-ecc2181a70d8" providerId="ADAL" clId="{A7CBE37F-F89C-CF48-ADB5-24A3590311FC}" dt="2023-04-20T22:11:46.585" v="41" actId="20577"/>
          <ac:spMkLst>
            <pc:docMk/>
            <pc:sldMk cId="556124233" sldId="753"/>
            <ac:spMk id="2" creationId="{D0C69703-9633-E0D7-90A6-BE6CF8C1026A}"/>
          </ac:spMkLst>
        </pc:spChg>
        <pc:spChg chg="mod">
          <ac:chgData name="Nicky Wakim" userId="63a62853-8dd4-431b-8872-ecc2181a70d8" providerId="ADAL" clId="{A7CBE37F-F89C-CF48-ADB5-24A3590311FC}" dt="2023-04-24T17:17:10.086" v="5962" actId="20577"/>
          <ac:spMkLst>
            <pc:docMk/>
            <pc:sldMk cId="556124233" sldId="753"/>
            <ac:spMk id="3" creationId="{0812E933-F0AA-0C5B-5824-B173C32BDCE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556124233" sldId="753"/>
            <ac:spMk id="4" creationId="{1A45FF4A-54D4-04F1-BF9F-633E0BB1ACB1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556124233" sldId="753"/>
            <ac:spMk id="5" creationId="{08181952-108F-4E61-2BB9-34C7A017EFFC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556124233" sldId="753"/>
            <ac:spMk id="6" creationId="{8D4E7D0D-0C6E-ACA2-8AA7-B63212FA62B0}"/>
          </ac:spMkLst>
        </pc:spChg>
        <pc:picChg chg="add mod modCrop">
          <ac:chgData name="Nicky Wakim" userId="63a62853-8dd4-431b-8872-ecc2181a70d8" providerId="ADAL" clId="{A7CBE37F-F89C-CF48-ADB5-24A3590311FC}" dt="2023-04-24T17:17:02.404" v="5961" actId="1076"/>
          <ac:picMkLst>
            <pc:docMk/>
            <pc:sldMk cId="556124233" sldId="753"/>
            <ac:picMk id="8" creationId="{5D3995B4-EBAE-D6F9-4F12-7C9D3B836C54}"/>
          </ac:picMkLst>
        </pc:picChg>
      </pc:sldChg>
      <pc:sldChg chg="addSp delSp modSp add mod">
        <pc:chgData name="Nicky Wakim" userId="63a62853-8dd4-431b-8872-ecc2181a70d8" providerId="ADAL" clId="{A7CBE37F-F89C-CF48-ADB5-24A3590311FC}" dt="2023-04-24T18:03:53.665" v="6254" actId="14100"/>
        <pc:sldMkLst>
          <pc:docMk/>
          <pc:sldMk cId="193493525" sldId="759"/>
        </pc:sldMkLst>
        <pc:spChg chg="mod">
          <ac:chgData name="Nicky Wakim" userId="63a62853-8dd4-431b-8872-ecc2181a70d8" providerId="ADAL" clId="{A7CBE37F-F89C-CF48-ADB5-24A3590311FC}" dt="2023-04-24T18:03:53.665" v="6254" actId="14100"/>
          <ac:spMkLst>
            <pc:docMk/>
            <pc:sldMk cId="193493525" sldId="759"/>
            <ac:spMk id="2" creationId="{D9C4ED60-949E-8D5E-A0D8-7C3809B18BC2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193493525" sldId="759"/>
            <ac:spMk id="5" creationId="{AD700FB2-B592-4BD5-B48A-512A729EE926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93493525" sldId="759"/>
            <ac:spMk id="6" creationId="{3C073D9D-A065-2129-EE7B-3C48AB128865}"/>
          </ac:spMkLst>
        </pc:spChg>
      </pc:sldChg>
      <pc:sldChg chg="addSp delSp modSp add del">
        <pc:chgData name="Nicky Wakim" userId="63a62853-8dd4-431b-8872-ecc2181a70d8" providerId="ADAL" clId="{A7CBE37F-F89C-CF48-ADB5-24A3590311FC}" dt="2023-04-24T18:04:03.745" v="6256" actId="2696"/>
        <pc:sldMkLst>
          <pc:docMk/>
          <pc:sldMk cId="3911903767" sldId="760"/>
        </pc:sldMkLst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3911903767" sldId="760"/>
            <ac:spMk id="5" creationId="{AD700FB2-B592-4BD5-B48A-512A729EE926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911903767" sldId="760"/>
            <ac:spMk id="6" creationId="{486ABFB9-F5B6-7678-2E54-725614288034}"/>
          </ac:spMkLst>
        </pc:spChg>
      </pc:sldChg>
      <pc:sldChg chg="addSp delSp modSp add del mod">
        <pc:chgData name="Nicky Wakim" userId="63a62853-8dd4-431b-8872-ecc2181a70d8" providerId="ADAL" clId="{A7CBE37F-F89C-CF48-ADB5-24A3590311FC}" dt="2023-04-24T17:19:44.313" v="6183" actId="2696"/>
        <pc:sldMkLst>
          <pc:docMk/>
          <pc:sldMk cId="285880387" sldId="763"/>
        </pc:sldMkLst>
        <pc:spChg chg="del">
          <ac:chgData name="Nicky Wakim" userId="63a62853-8dd4-431b-8872-ecc2181a70d8" providerId="ADAL" clId="{A7CBE37F-F89C-CF48-ADB5-24A3590311FC}" dt="2023-04-21T17:49:05.344" v="585" actId="478"/>
          <ac:spMkLst>
            <pc:docMk/>
            <pc:sldMk cId="285880387" sldId="763"/>
            <ac:spMk id="3" creationId="{8AB0B89E-536D-C2BE-B2FA-177C1F43E488}"/>
          </ac:spMkLst>
        </pc:spChg>
        <pc:spChg chg="del">
          <ac:chgData name="Nicky Wakim" userId="63a62853-8dd4-431b-8872-ecc2181a70d8" providerId="ADAL" clId="{A7CBE37F-F89C-CF48-ADB5-24A3590311FC}" dt="2023-04-21T17:49:06.418" v="586" actId="478"/>
          <ac:spMkLst>
            <pc:docMk/>
            <pc:sldMk cId="285880387" sldId="763"/>
            <ac:spMk id="4" creationId="{88BDF1B4-682B-658E-BAC5-E17BF6F7601A}"/>
          </ac:spMkLst>
        </pc:spChg>
        <pc:spChg chg="del">
          <ac:chgData name="Nicky Wakim" userId="63a62853-8dd4-431b-8872-ecc2181a70d8" providerId="ADAL" clId="{A7CBE37F-F89C-CF48-ADB5-24A3590311FC}" dt="2023-04-21T17:48:00.254" v="539"/>
          <ac:spMkLst>
            <pc:docMk/>
            <pc:sldMk cId="285880387" sldId="763"/>
            <ac:spMk id="5" creationId="{B8AD9BA3-3256-062F-DFA4-110F498C4195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5880387" sldId="763"/>
            <ac:spMk id="7" creationId="{ACB86196-DB03-A10C-2566-BE9EC67C2788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85880387" sldId="763"/>
            <ac:spMk id="8" creationId="{8FB919B8-5390-2B38-CAAA-90174D77CA56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85880387" sldId="763"/>
            <ac:spMk id="9" creationId="{C8C92C98-7B0F-0DC1-B663-C78216301CD1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3T20:45:24.533" v="3011" actId="2696"/>
        <pc:sldMkLst>
          <pc:docMk/>
          <pc:sldMk cId="968193133" sldId="764"/>
        </pc:sldMkLst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968193133" sldId="764"/>
            <ac:spMk id="2" creationId="{00000000-0000-0000-0000-000000000000}"/>
          </ac:spMkLst>
        </pc:spChg>
        <pc:spChg chg="add 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968193133" sldId="764"/>
            <ac:spMk id="4" creationId="{36260DA6-8375-9C29-38BB-B7224972B547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968193133" sldId="764"/>
            <ac:spMk id="5" creationId="{298CC0CA-98F5-77F0-E183-B980FAE1C178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968193133" sldId="764"/>
            <ac:spMk id="7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968193133" sldId="764"/>
            <ac:spMk id="10" creationId="{723BE2DD-D235-E906-DD0C-36899701A7AC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968193133" sldId="764"/>
            <ac:spMk id="11" creationId="{DDDEBB98-CCE4-0FD6-24E2-64740ADD6C45}"/>
          </ac:spMkLst>
        </pc:spChg>
      </pc:sldChg>
      <pc:sldChg chg="add del">
        <pc:chgData name="Nicky Wakim" userId="63a62853-8dd4-431b-8872-ecc2181a70d8" providerId="ADAL" clId="{A7CBE37F-F89C-CF48-ADB5-24A3590311FC}" dt="2023-04-21T16:42:11.952" v="113" actId="2696"/>
        <pc:sldMkLst>
          <pc:docMk/>
          <pc:sldMk cId="3019707346" sldId="764"/>
        </pc:sldMkLst>
      </pc:sldChg>
      <pc:sldChg chg="addSp delSp modSp add del mod modClrScheme chgLayout">
        <pc:chgData name="Nicky Wakim" userId="63a62853-8dd4-431b-8872-ecc2181a70d8" providerId="ADAL" clId="{A7CBE37F-F89C-CF48-ADB5-24A3590311FC}" dt="2023-04-23T19:40:17.833" v="2146" actId="2696"/>
        <pc:sldMkLst>
          <pc:docMk/>
          <pc:sldMk cId="2436367846" sldId="765"/>
        </pc:sldMkLst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2436367846" sldId="765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3T19:34:54.910" v="1999" actId="27636"/>
          <ac:spMkLst>
            <pc:docMk/>
            <pc:sldMk cId="2436367846" sldId="765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436367846" sldId="765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36367846" sldId="765"/>
            <ac:spMk id="5" creationId="{FED36BD2-1CA5-28A6-B097-1679ED9F964D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436367846" sldId="765"/>
            <ac:spMk id="6" creationId="{97BC0DAD-6888-896D-99F2-019C2FC6F99F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436367846" sldId="765"/>
            <ac:spMk id="7" creationId="{666C8823-2BB6-1802-AFD8-8FCD72D5B7CD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4T00:09:24.646" v="3015" actId="2696"/>
        <pc:sldMkLst>
          <pc:docMk/>
          <pc:sldMk cId="2273289619" sldId="766"/>
        </pc:sldMkLst>
        <pc:spChg chg="mod ord">
          <ac:chgData name="Nicky Wakim" userId="63a62853-8dd4-431b-8872-ecc2181a70d8" providerId="ADAL" clId="{A7CBE37F-F89C-CF48-ADB5-24A3590311FC}" dt="2023-04-23T23:58:37.748" v="3013" actId="120"/>
          <ac:spMkLst>
            <pc:docMk/>
            <pc:sldMk cId="2273289619" sldId="766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2273289619" sldId="766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273289619" sldId="766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273289619" sldId="766"/>
            <ac:spMk id="6" creationId="{D38990F3-43E7-6DDC-7DD6-56A58F889E4A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273289619" sldId="766"/>
            <ac:spMk id="7" creationId="{0FA8A150-2CBC-E855-6163-6902591D73B7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273289619" sldId="766"/>
            <ac:spMk id="8" creationId="{FF2F9ABF-0155-6DC3-2CB2-B91FB1AF045E}"/>
          </ac:spMkLst>
        </pc:spChg>
        <pc:graphicFrameChg chg="mod">
          <ac:chgData name="Nicky Wakim" userId="63a62853-8dd4-431b-8872-ecc2181a70d8" providerId="ADAL" clId="{A7CBE37F-F89C-CF48-ADB5-24A3590311FC}" dt="2023-04-23T19:40:39.655" v="2147" actId="1076"/>
          <ac:graphicFrameMkLst>
            <pc:docMk/>
            <pc:sldMk cId="2273289619" sldId="766"/>
            <ac:graphicFrameMk id="5" creationId="{00000000-0000-0000-0000-000000000000}"/>
          </ac:graphicFrameMkLst>
        </pc:graphicFrameChg>
      </pc:sldChg>
      <pc:sldChg chg="addSp delSp modSp add del mod modClrScheme chgLayout">
        <pc:chgData name="Nicky Wakim" userId="63a62853-8dd4-431b-8872-ecc2181a70d8" providerId="ADAL" clId="{A7CBE37F-F89C-CF48-ADB5-24A3590311FC}" dt="2023-04-24T00:22:18.660" v="3119" actId="2696"/>
        <pc:sldMkLst>
          <pc:docMk/>
          <pc:sldMk cId="2054376679" sldId="767"/>
        </pc:sldMkLst>
        <pc:spChg chg="mod ord">
          <ac:chgData name="Nicky Wakim" userId="63a62853-8dd4-431b-8872-ecc2181a70d8" providerId="ADAL" clId="{A7CBE37F-F89C-CF48-ADB5-24A3590311FC}" dt="2023-04-21T16:45:11.980" v="174" actId="27636"/>
          <ac:spMkLst>
            <pc:docMk/>
            <pc:sldMk cId="2054376679" sldId="767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1T16:45:11.996" v="175" actId="27636"/>
          <ac:spMkLst>
            <pc:docMk/>
            <pc:sldMk cId="2054376679" sldId="767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2054376679" sldId="767"/>
            <ac:spMk id="5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054376679" sldId="767"/>
            <ac:spMk id="6" creationId="{EC5E8EA8-4ADE-C2DC-6AAB-670A6C92E75D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054376679" sldId="767"/>
            <ac:spMk id="7" creationId="{E51BABBA-3D2F-347E-D444-9A14CB062195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054376679" sldId="767"/>
            <ac:spMk id="8" creationId="{5DB42CBD-4663-6284-6411-0B07D9561470}"/>
          </ac:spMkLst>
        </pc:spChg>
        <pc:graphicFrameChg chg="del mod">
          <ac:chgData name="Nicky Wakim" userId="63a62853-8dd4-431b-8872-ecc2181a70d8" providerId="ADAL" clId="{A7CBE37F-F89C-CF48-ADB5-24A3590311FC}" dt="2023-04-24T00:21:10.909" v="3118" actId="478"/>
          <ac:graphicFrameMkLst>
            <pc:docMk/>
            <pc:sldMk cId="2054376679" sldId="767"/>
            <ac:graphicFrameMk id="4" creationId="{00000000-0000-0000-0000-000000000000}"/>
          </ac:graphicFrameMkLst>
        </pc:graphicFrameChg>
      </pc:sldChg>
      <pc:sldChg chg="addSp delSp modSp add mod modClrScheme chgLayout">
        <pc:chgData name="Nicky Wakim" userId="63a62853-8dd4-431b-8872-ecc2181a70d8" providerId="ADAL" clId="{A7CBE37F-F89C-CF48-ADB5-24A3590311FC}" dt="2023-04-24T01:18:40.145" v="3851" actId="20577"/>
        <pc:sldMkLst>
          <pc:docMk/>
          <pc:sldMk cId="3961921273" sldId="768"/>
        </pc:sldMkLst>
        <pc:spChg chg="mod ord">
          <ac:chgData name="Nicky Wakim" userId="63a62853-8dd4-431b-8872-ecc2181a70d8" providerId="ADAL" clId="{A7CBE37F-F89C-CF48-ADB5-24A3590311FC}" dt="2023-04-24T01:01:15.084" v="3304" actId="20577"/>
          <ac:spMkLst>
            <pc:docMk/>
            <pc:sldMk cId="3961921273" sldId="768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1:18:40.145" v="3851" actId="20577"/>
          <ac:spMkLst>
            <pc:docMk/>
            <pc:sldMk cId="3961921273" sldId="768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3961921273" sldId="768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61921273" sldId="768"/>
            <ac:spMk id="5" creationId="{7910307F-DD6C-DF88-7825-725D4C02A297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3961921273" sldId="768"/>
            <ac:spMk id="6" creationId="{630795B9-CD5C-F362-F0D2-B5B38E16C141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3961921273" sldId="768"/>
            <ac:spMk id="7" creationId="{1FF65705-1988-884B-7F43-EEC6AF2BCB7A}"/>
          </ac:spMkLst>
        </pc:spChg>
      </pc:sldChg>
      <pc:sldChg chg="addSp delSp modSp add del mod modClrScheme chgLayout">
        <pc:chgData name="Nicky Wakim" userId="63a62853-8dd4-431b-8872-ecc2181a70d8" providerId="ADAL" clId="{A7CBE37F-F89C-CF48-ADB5-24A3590311FC}" dt="2023-04-24T01:16:34.922" v="3793" actId="2696"/>
        <pc:sldMkLst>
          <pc:docMk/>
          <pc:sldMk cId="1632782564" sldId="769"/>
        </pc:sldMkLst>
        <pc:spChg chg="mod ord">
          <ac:chgData name="Nicky Wakim" userId="63a62853-8dd4-431b-8872-ecc2181a70d8" providerId="ADAL" clId="{A7CBE37F-F89C-CF48-ADB5-24A3590311FC}" dt="2023-04-24T01:09:18.364" v="3683" actId="120"/>
          <ac:spMkLst>
            <pc:docMk/>
            <pc:sldMk cId="1632782564" sldId="769"/>
            <ac:spMk id="2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1632782564" sldId="769"/>
            <ac:spMk id="3" creationId="{00000000-0000-0000-0000-000000000000}"/>
          </ac:spMkLst>
        </pc:spChg>
        <pc:spChg chg="add mod ord">
          <ac:chgData name="Nicky Wakim" userId="63a62853-8dd4-431b-8872-ecc2181a70d8" providerId="ADAL" clId="{A7CBE37F-F89C-CF48-ADB5-24A3590311FC}" dt="2023-04-21T16:45:11.610" v="165" actId="700"/>
          <ac:spMkLst>
            <pc:docMk/>
            <pc:sldMk cId="1632782564" sldId="769"/>
            <ac:spMk id="4" creationId="{9992C9C1-26F9-CBAB-7991-D96A6E4106D3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632782564" sldId="769"/>
            <ac:spMk id="5" creationId="{96426BBF-DAF6-B20F-1CFB-B355ED094CC6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1632782564" sldId="769"/>
            <ac:spMk id="6" creationId="{E6F65584-BB8F-3318-DE6A-3750668D87B7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1632782564" sldId="769"/>
            <ac:spMk id="7" creationId="{ADA04DF8-D186-1D37-35F2-9B0EECA5FE23}"/>
          </ac:spMkLst>
        </pc:spChg>
      </pc:sldChg>
      <pc:sldChg chg="addSp delSp modSp add mod modClrScheme chgLayout">
        <pc:chgData name="Nicky Wakim" userId="63a62853-8dd4-431b-8872-ecc2181a70d8" providerId="ADAL" clId="{A7CBE37F-F89C-CF48-ADB5-24A3590311FC}" dt="2023-04-24T02:45:44.612" v="4781" actId="27636"/>
        <pc:sldMkLst>
          <pc:docMk/>
          <pc:sldMk cId="887023862" sldId="770"/>
        </pc:sldMkLst>
        <pc:spChg chg="del mod ord">
          <ac:chgData name="Nicky Wakim" userId="63a62853-8dd4-431b-8872-ecc2181a70d8" providerId="ADAL" clId="{A7CBE37F-F89C-CF48-ADB5-24A3590311FC}" dt="2023-04-24T01:55:11.575" v="4684" actId="478"/>
          <ac:spMkLst>
            <pc:docMk/>
            <pc:sldMk cId="887023862" sldId="770"/>
            <ac:spMk id="2" creationId="{00000000-0000-0000-0000-000000000000}"/>
          </ac:spMkLst>
        </pc:spChg>
        <pc:spChg chg="mod ord">
          <ac:chgData name="Nicky Wakim" userId="63a62853-8dd4-431b-8872-ecc2181a70d8" providerId="ADAL" clId="{A7CBE37F-F89C-CF48-ADB5-24A3590311FC}" dt="2023-04-24T02:45:44.612" v="4781" actId="27636"/>
          <ac:spMkLst>
            <pc:docMk/>
            <pc:sldMk cId="887023862" sldId="770"/>
            <ac:spMk id="3" creationId="{00000000-0000-0000-0000-000000000000}"/>
          </ac:spMkLst>
        </pc:spChg>
        <pc:spChg chg="del mod ord">
          <ac:chgData name="Nicky Wakim" userId="63a62853-8dd4-431b-8872-ecc2181a70d8" providerId="ADAL" clId="{A7CBE37F-F89C-CF48-ADB5-24A3590311FC}" dt="2023-04-21T17:48:00.254" v="539"/>
          <ac:spMkLst>
            <pc:docMk/>
            <pc:sldMk cId="887023862" sldId="770"/>
            <ac:spMk id="4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887023862" sldId="770"/>
            <ac:spMk id="5" creationId="{5F218681-3E37-4954-9F82-A2D8B50DE9EF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887023862" sldId="770"/>
            <ac:spMk id="6" creationId="{85C43E8D-56BB-238D-2DA1-5C9B49C315D8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887023862" sldId="770"/>
            <ac:spMk id="7" creationId="{D81D9529-EF2D-39E3-78A6-9378E141F304}"/>
          </ac:spMkLst>
        </pc:spChg>
        <pc:spChg chg="add del mod">
          <ac:chgData name="Nicky Wakim" userId="63a62853-8dd4-431b-8872-ecc2181a70d8" providerId="ADAL" clId="{A7CBE37F-F89C-CF48-ADB5-24A3590311FC}" dt="2023-04-24T01:55:14.407" v="4685" actId="478"/>
          <ac:spMkLst>
            <pc:docMk/>
            <pc:sldMk cId="887023862" sldId="770"/>
            <ac:spMk id="8" creationId="{29183D0C-ED7C-7ABA-1294-B5CAC42885BD}"/>
          </ac:spMkLst>
        </pc:spChg>
        <pc:spChg chg="add mod">
          <ac:chgData name="Nicky Wakim" userId="63a62853-8dd4-431b-8872-ecc2181a70d8" providerId="ADAL" clId="{A7CBE37F-F89C-CF48-ADB5-24A3590311FC}" dt="2023-04-24T01:55:30.876" v="4694" actId="27636"/>
          <ac:spMkLst>
            <pc:docMk/>
            <pc:sldMk cId="887023862" sldId="770"/>
            <ac:spMk id="9" creationId="{A081995C-5F4B-FC88-BB71-DD67708C60D5}"/>
          </ac:spMkLst>
        </pc:spChg>
      </pc:sldChg>
      <pc:sldChg chg="new del">
        <pc:chgData name="Nicky Wakim" userId="63a62853-8dd4-431b-8872-ecc2181a70d8" providerId="ADAL" clId="{A7CBE37F-F89C-CF48-ADB5-24A3590311FC}" dt="2023-04-21T16:45:03.698" v="164" actId="2696"/>
        <pc:sldMkLst>
          <pc:docMk/>
          <pc:sldMk cId="2563307490" sldId="771"/>
        </pc:sldMkLst>
      </pc:sldChg>
      <pc:sldChg chg="addSp modSp new del">
        <pc:chgData name="Nicky Wakim" userId="63a62853-8dd4-431b-8872-ecc2181a70d8" providerId="ADAL" clId="{A7CBE37F-F89C-CF48-ADB5-24A3590311FC}" dt="2023-04-24T17:19:52.250" v="6185" actId="2696"/>
        <pc:sldMkLst>
          <pc:docMk/>
          <pc:sldMk cId="2999413156" sldId="771"/>
        </pc:sldMkLst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999413156" sldId="771"/>
            <ac:spMk id="4" creationId="{4DF0F064-5EAC-A04F-CE87-6F7D9475F64E}"/>
          </ac:spMkLst>
        </pc:spChg>
        <pc:spChg chg="add mod">
          <ac:chgData name="Nicky Wakim" userId="63a62853-8dd4-431b-8872-ecc2181a70d8" providerId="ADAL" clId="{A7CBE37F-F89C-CF48-ADB5-24A3590311FC}" dt="2023-04-21T17:48:00.254" v="539"/>
          <ac:spMkLst>
            <pc:docMk/>
            <pc:sldMk cId="2999413156" sldId="771"/>
            <ac:spMk id="5" creationId="{16D090D9-A302-ECA0-BEB4-8FFBDA3729CD}"/>
          </ac:spMkLst>
        </pc:spChg>
        <pc:spChg chg="add mod">
          <ac:chgData name="Nicky Wakim" userId="63a62853-8dd4-431b-8872-ecc2181a70d8" providerId="ADAL" clId="{A7CBE37F-F89C-CF48-ADB5-24A3590311FC}" dt="2023-04-21T17:48:10.682" v="540"/>
          <ac:spMkLst>
            <pc:docMk/>
            <pc:sldMk cId="2999413156" sldId="771"/>
            <ac:spMk id="6" creationId="{5817D218-26E2-F128-11C0-56715C48C03F}"/>
          </ac:spMkLst>
        </pc:spChg>
      </pc:sldChg>
      <pc:sldChg chg="addSp delSp modSp new mod ord">
        <pc:chgData name="Nicky Wakim" userId="63a62853-8dd4-431b-8872-ecc2181a70d8" providerId="ADAL" clId="{A7CBE37F-F89C-CF48-ADB5-24A3590311FC}" dt="2023-04-24T17:18:17.821" v="6092" actId="1076"/>
        <pc:sldMkLst>
          <pc:docMk/>
          <pc:sldMk cId="1868642659" sldId="772"/>
        </pc:sldMkLst>
        <pc:spChg chg="mod">
          <ac:chgData name="Nicky Wakim" userId="63a62853-8dd4-431b-8872-ecc2181a70d8" providerId="ADAL" clId="{A7CBE37F-F89C-CF48-ADB5-24A3590311FC}" dt="2023-04-21T17:48:32.034" v="556" actId="20577"/>
          <ac:spMkLst>
            <pc:docMk/>
            <pc:sldMk cId="1868642659" sldId="772"/>
            <ac:spMk id="2" creationId="{2A1D9FBB-162D-EA5A-1813-21CE207A08D5}"/>
          </ac:spMkLst>
        </pc:spChg>
        <pc:spChg chg="del">
          <ac:chgData name="Nicky Wakim" userId="63a62853-8dd4-431b-8872-ecc2181a70d8" providerId="ADAL" clId="{A7CBE37F-F89C-CF48-ADB5-24A3590311FC}" dt="2023-04-21T19:18:47.780" v="1777"/>
          <ac:spMkLst>
            <pc:docMk/>
            <pc:sldMk cId="1868642659" sldId="772"/>
            <ac:spMk id="6" creationId="{B8006496-0935-8D8C-3361-E0835B6DCB88}"/>
          </ac:spMkLst>
        </pc:spChg>
        <pc:picChg chg="add mod">
          <ac:chgData name="Nicky Wakim" userId="63a62853-8dd4-431b-8872-ecc2181a70d8" providerId="ADAL" clId="{A7CBE37F-F89C-CF48-ADB5-24A3590311FC}" dt="2023-04-24T17:18:17.821" v="6092" actId="1076"/>
          <ac:picMkLst>
            <pc:docMk/>
            <pc:sldMk cId="1868642659" sldId="772"/>
            <ac:picMk id="8" creationId="{5C7A0058-DF99-6A90-A011-BAF5ADACA56B}"/>
          </ac:picMkLst>
        </pc:picChg>
      </pc:sldChg>
      <pc:sldChg chg="addSp delSp modSp new mod">
        <pc:chgData name="Nicky Wakim" userId="63a62853-8dd4-431b-8872-ecc2181a70d8" providerId="ADAL" clId="{A7CBE37F-F89C-CF48-ADB5-24A3590311FC}" dt="2023-04-24T17:19:15.037" v="6181"/>
        <pc:sldMkLst>
          <pc:docMk/>
          <pc:sldMk cId="2067936968" sldId="773"/>
        </pc:sldMkLst>
        <pc:spChg chg="mod">
          <ac:chgData name="Nicky Wakim" userId="63a62853-8dd4-431b-8872-ecc2181a70d8" providerId="ADAL" clId="{A7CBE37F-F89C-CF48-ADB5-24A3590311FC}" dt="2023-04-21T17:48:58.510" v="584" actId="20577"/>
          <ac:spMkLst>
            <pc:docMk/>
            <pc:sldMk cId="2067936968" sldId="773"/>
            <ac:spMk id="2" creationId="{8B74E676-25A4-2F5F-73A7-24DDE61000BB}"/>
          </ac:spMkLst>
        </pc:spChg>
        <pc:spChg chg="mod">
          <ac:chgData name="Nicky Wakim" userId="63a62853-8dd4-431b-8872-ecc2181a70d8" providerId="ADAL" clId="{A7CBE37F-F89C-CF48-ADB5-24A3590311FC}" dt="2023-04-24T17:19:15.037" v="6181"/>
          <ac:spMkLst>
            <pc:docMk/>
            <pc:sldMk cId="2067936968" sldId="773"/>
            <ac:spMk id="6" creationId="{CA542C04-9D86-C724-4279-A244CC9FB240}"/>
          </ac:spMkLst>
        </pc:spChg>
        <pc:spChg chg="add del">
          <ac:chgData name="Nicky Wakim" userId="63a62853-8dd4-431b-8872-ecc2181a70d8" providerId="ADAL" clId="{A7CBE37F-F89C-CF48-ADB5-24A3590311FC}" dt="2023-04-21T17:49:12.499" v="588" actId="22"/>
          <ac:spMkLst>
            <pc:docMk/>
            <pc:sldMk cId="2067936968" sldId="773"/>
            <ac:spMk id="8" creationId="{61D3ECC3-4541-091F-5BED-6BC4F3B6A9AE}"/>
          </ac:spMkLst>
        </pc:spChg>
      </pc:sldChg>
      <pc:sldChg chg="modSp new del mod">
        <pc:chgData name="Nicky Wakim" userId="63a62853-8dd4-431b-8872-ecc2181a70d8" providerId="ADAL" clId="{A7CBE37F-F89C-CF48-ADB5-24A3590311FC}" dt="2023-04-23T20:25:26.938" v="2149" actId="2696"/>
        <pc:sldMkLst>
          <pc:docMk/>
          <pc:sldMk cId="2957336563" sldId="774"/>
        </pc:sldMkLst>
        <pc:spChg chg="mod">
          <ac:chgData name="Nicky Wakim" userId="63a62853-8dd4-431b-8872-ecc2181a70d8" providerId="ADAL" clId="{A7CBE37F-F89C-CF48-ADB5-24A3590311FC}" dt="2023-04-21T19:18:11.928" v="1776" actId="20577"/>
          <ac:spMkLst>
            <pc:docMk/>
            <pc:sldMk cId="2957336563" sldId="774"/>
            <ac:spMk id="2" creationId="{C51B1B08-414B-C27F-74BB-68B0AB1B924F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4T17:18:08.479" v="6090" actId="20577"/>
        <pc:sldMkLst>
          <pc:docMk/>
          <pc:sldMk cId="3613582931" sldId="775"/>
        </pc:sldMkLst>
        <pc:spChg chg="add mod">
          <ac:chgData name="Nicky Wakim" userId="63a62853-8dd4-431b-8872-ecc2181a70d8" providerId="ADAL" clId="{A7CBE37F-F89C-CF48-ADB5-24A3590311FC}" dt="2023-04-24T17:18:08.479" v="6090" actId="20577"/>
          <ac:spMkLst>
            <pc:docMk/>
            <pc:sldMk cId="3613582931" sldId="775"/>
            <ac:spMk id="7" creationId="{EC3DCE99-6D0F-984D-0A79-958688C52D4E}"/>
          </ac:spMkLst>
        </pc:spChg>
        <pc:picChg chg="del">
          <ac:chgData name="Nicky Wakim" userId="63a62853-8dd4-431b-8872-ecc2181a70d8" providerId="ADAL" clId="{A7CBE37F-F89C-CF48-ADB5-24A3590311FC}" dt="2023-04-23T19:14:49.348" v="1797" actId="478"/>
          <ac:picMkLst>
            <pc:docMk/>
            <pc:sldMk cId="3613582931" sldId="775"/>
            <ac:picMk id="8" creationId="{5C7A0058-DF99-6A90-A011-BAF5ADACA56B}"/>
          </ac:picMkLst>
        </pc:picChg>
      </pc:sldChg>
      <pc:sldChg chg="addSp delSp modSp new mod">
        <pc:chgData name="Nicky Wakim" userId="63a62853-8dd4-431b-8872-ecc2181a70d8" providerId="ADAL" clId="{A7CBE37F-F89C-CF48-ADB5-24A3590311FC}" dt="2023-04-23T20:33:55.481" v="2682" actId="20577"/>
        <pc:sldMkLst>
          <pc:docMk/>
          <pc:sldMk cId="2708093915" sldId="776"/>
        </pc:sldMkLst>
        <pc:spChg chg="mod">
          <ac:chgData name="Nicky Wakim" userId="63a62853-8dd4-431b-8872-ecc2181a70d8" providerId="ADAL" clId="{A7CBE37F-F89C-CF48-ADB5-24A3590311FC}" dt="2023-04-23T20:33:55.481" v="2682" actId="20577"/>
          <ac:spMkLst>
            <pc:docMk/>
            <pc:sldMk cId="2708093915" sldId="776"/>
            <ac:spMk id="2" creationId="{C17B2C58-FBA9-2E74-C927-ED3CD0F317D4}"/>
          </ac:spMkLst>
        </pc:spChg>
        <pc:spChg chg="mod">
          <ac:chgData name="Nicky Wakim" userId="63a62853-8dd4-431b-8872-ecc2181a70d8" providerId="ADAL" clId="{A7CBE37F-F89C-CF48-ADB5-24A3590311FC}" dt="2023-04-23T20:31:07.243" v="2610" actId="14100"/>
          <ac:spMkLst>
            <pc:docMk/>
            <pc:sldMk cId="2708093915" sldId="776"/>
            <ac:spMk id="6" creationId="{58B2E5A6-3226-F549-8283-90616A5CD74C}"/>
          </ac:spMkLst>
        </pc:spChg>
        <pc:spChg chg="add del">
          <ac:chgData name="Nicky Wakim" userId="63a62853-8dd4-431b-8872-ecc2181a70d8" providerId="ADAL" clId="{A7CBE37F-F89C-CF48-ADB5-24A3590311FC}" dt="2023-04-23T20:28:41.788" v="2495" actId="22"/>
          <ac:spMkLst>
            <pc:docMk/>
            <pc:sldMk cId="2708093915" sldId="776"/>
            <ac:spMk id="8" creationId="{4DFBB337-21A7-2F3B-D7C4-1C4717836155}"/>
          </ac:spMkLst>
        </pc:spChg>
      </pc:sldChg>
      <pc:sldChg chg="addSp modSp add mod">
        <pc:chgData name="Nicky Wakim" userId="63a62853-8dd4-431b-8872-ecc2181a70d8" providerId="ADAL" clId="{A7CBE37F-F89C-CF48-ADB5-24A3590311FC}" dt="2023-04-23T20:34:00.480" v="2687" actId="20577"/>
        <pc:sldMkLst>
          <pc:docMk/>
          <pc:sldMk cId="2859448224" sldId="777"/>
        </pc:sldMkLst>
        <pc:spChg chg="mod">
          <ac:chgData name="Nicky Wakim" userId="63a62853-8dd4-431b-8872-ecc2181a70d8" providerId="ADAL" clId="{A7CBE37F-F89C-CF48-ADB5-24A3590311FC}" dt="2023-04-23T20:34:00.480" v="2687" actId="20577"/>
          <ac:spMkLst>
            <pc:docMk/>
            <pc:sldMk cId="2859448224" sldId="777"/>
            <ac:spMk id="2" creationId="{C17B2C58-FBA9-2E74-C927-ED3CD0F317D4}"/>
          </ac:spMkLst>
        </pc:spChg>
        <pc:spChg chg="mod">
          <ac:chgData name="Nicky Wakim" userId="63a62853-8dd4-431b-8872-ecc2181a70d8" providerId="ADAL" clId="{A7CBE37F-F89C-CF48-ADB5-24A3590311FC}" dt="2023-04-23T20:31:23.405" v="2657" actId="20577"/>
          <ac:spMkLst>
            <pc:docMk/>
            <pc:sldMk cId="2859448224" sldId="777"/>
            <ac:spMk id="6" creationId="{58B2E5A6-3226-F549-8283-90616A5CD74C}"/>
          </ac:spMkLst>
        </pc:spChg>
        <pc:picChg chg="add mod modCrop">
          <ac:chgData name="Nicky Wakim" userId="63a62853-8dd4-431b-8872-ecc2181a70d8" providerId="ADAL" clId="{A7CBE37F-F89C-CF48-ADB5-24A3590311FC}" dt="2023-04-23T20:32:27.378" v="2669" actId="732"/>
          <ac:picMkLst>
            <pc:docMk/>
            <pc:sldMk cId="2859448224" sldId="777"/>
            <ac:picMk id="8" creationId="{B5F5B3BA-A171-AB30-6A9A-9A5608C8D2FE}"/>
          </ac:picMkLst>
        </pc:picChg>
      </pc:sldChg>
      <pc:sldChg chg="addSp delSp modSp add del mod">
        <pc:chgData name="Nicky Wakim" userId="63a62853-8dd4-431b-8872-ecc2181a70d8" providerId="ADAL" clId="{A7CBE37F-F89C-CF48-ADB5-24A3590311FC}" dt="2023-04-24T01:17:48.489" v="3799" actId="2696"/>
        <pc:sldMkLst>
          <pc:docMk/>
          <pc:sldMk cId="3052608491" sldId="778"/>
        </pc:sldMkLst>
        <pc:spChg chg="mod">
          <ac:chgData name="Nicky Wakim" userId="63a62853-8dd4-431b-8872-ecc2181a70d8" providerId="ADAL" clId="{A7CBE37F-F89C-CF48-ADB5-24A3590311FC}" dt="2023-04-23T20:34:13.463" v="2691" actId="20577"/>
          <ac:spMkLst>
            <pc:docMk/>
            <pc:sldMk cId="3052608491" sldId="778"/>
            <ac:spMk id="2" creationId="{C17B2C58-FBA9-2E74-C927-ED3CD0F317D4}"/>
          </ac:spMkLst>
        </pc:spChg>
        <pc:spChg chg="mod">
          <ac:chgData name="Nicky Wakim" userId="63a62853-8dd4-431b-8872-ecc2181a70d8" providerId="ADAL" clId="{A7CBE37F-F89C-CF48-ADB5-24A3590311FC}" dt="2023-04-23T20:31:30.766" v="2663"/>
          <ac:spMkLst>
            <pc:docMk/>
            <pc:sldMk cId="3052608491" sldId="778"/>
            <ac:spMk id="6" creationId="{58B2E5A6-3226-F549-8283-90616A5CD74C}"/>
          </ac:spMkLst>
        </pc:spChg>
        <pc:picChg chg="add del mod">
          <ac:chgData name="Nicky Wakim" userId="63a62853-8dd4-431b-8872-ecc2181a70d8" providerId="ADAL" clId="{A7CBE37F-F89C-CF48-ADB5-24A3590311FC}" dt="2023-04-23T20:33:23.321" v="2673" actId="478"/>
          <ac:picMkLst>
            <pc:docMk/>
            <pc:sldMk cId="3052608491" sldId="778"/>
            <ac:picMk id="8" creationId="{17D6E59D-2697-77B4-A582-FCB98A854433}"/>
          </ac:picMkLst>
        </pc:picChg>
        <pc:picChg chg="add mod modCrop">
          <ac:chgData name="Nicky Wakim" userId="63a62853-8dd4-431b-8872-ecc2181a70d8" providerId="ADAL" clId="{A7CBE37F-F89C-CF48-ADB5-24A3590311FC}" dt="2023-04-23T20:33:42.256" v="2678" actId="732"/>
          <ac:picMkLst>
            <pc:docMk/>
            <pc:sldMk cId="3052608491" sldId="778"/>
            <ac:picMk id="10" creationId="{B73949BC-A3A2-31F8-DB9F-71E58CC2DBDF}"/>
          </ac:picMkLst>
        </pc:picChg>
      </pc:sldChg>
      <pc:sldChg chg="modSp add mod">
        <pc:chgData name="Nicky Wakim" userId="63a62853-8dd4-431b-8872-ecc2181a70d8" providerId="ADAL" clId="{A7CBE37F-F89C-CF48-ADB5-24A3590311FC}" dt="2023-04-23T20:34:05.720" v="2688"/>
        <pc:sldMkLst>
          <pc:docMk/>
          <pc:sldMk cId="3859919412" sldId="779"/>
        </pc:sldMkLst>
        <pc:spChg chg="mod">
          <ac:chgData name="Nicky Wakim" userId="63a62853-8dd4-431b-8872-ecc2181a70d8" providerId="ADAL" clId="{A7CBE37F-F89C-CF48-ADB5-24A3590311FC}" dt="2023-04-23T20:34:05.720" v="2688"/>
          <ac:spMkLst>
            <pc:docMk/>
            <pc:sldMk cId="3859919412" sldId="779"/>
            <ac:spMk id="2" creationId="{C17B2C58-FBA9-2E74-C927-ED3CD0F317D4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4T01:17:44.719" v="3797" actId="1076"/>
        <pc:sldMkLst>
          <pc:docMk/>
          <pc:sldMk cId="1683951068" sldId="780"/>
        </pc:sldMkLst>
        <pc:spChg chg="mod">
          <ac:chgData name="Nicky Wakim" userId="63a62853-8dd4-431b-8872-ecc2181a70d8" providerId="ADAL" clId="{A7CBE37F-F89C-CF48-ADB5-24A3590311FC}" dt="2023-04-23T20:34:18.459" v="2694" actId="20577"/>
          <ac:spMkLst>
            <pc:docMk/>
            <pc:sldMk cId="1683951068" sldId="780"/>
            <ac:spMk id="2" creationId="{C17B2C58-FBA9-2E74-C927-ED3CD0F317D4}"/>
          </ac:spMkLst>
        </pc:spChg>
        <pc:picChg chg="add mod">
          <ac:chgData name="Nicky Wakim" userId="63a62853-8dd4-431b-8872-ecc2181a70d8" providerId="ADAL" clId="{A7CBE37F-F89C-CF48-ADB5-24A3590311FC}" dt="2023-04-24T01:17:44.719" v="3797" actId="1076"/>
          <ac:picMkLst>
            <pc:docMk/>
            <pc:sldMk cId="1683951068" sldId="780"/>
            <ac:picMk id="8" creationId="{5D55DE07-90E2-6438-9EFC-B95E7BE3DF38}"/>
          </ac:picMkLst>
        </pc:picChg>
        <pc:picChg chg="del">
          <ac:chgData name="Nicky Wakim" userId="63a62853-8dd4-431b-8872-ecc2181a70d8" providerId="ADAL" clId="{A7CBE37F-F89C-CF48-ADB5-24A3590311FC}" dt="2023-04-24T01:17:37.119" v="3795" actId="478"/>
          <ac:picMkLst>
            <pc:docMk/>
            <pc:sldMk cId="1683951068" sldId="780"/>
            <ac:picMk id="10" creationId="{B73949BC-A3A2-31F8-DB9F-71E58CC2DBDF}"/>
          </ac:picMkLst>
        </pc:picChg>
      </pc:sldChg>
      <pc:sldChg chg="modSp add mod">
        <pc:chgData name="Nicky Wakim" userId="63a62853-8dd4-431b-8872-ecc2181a70d8" providerId="ADAL" clId="{A7CBE37F-F89C-CF48-ADB5-24A3590311FC}" dt="2023-04-23T20:42:19.416" v="2982" actId="20577"/>
        <pc:sldMkLst>
          <pc:docMk/>
          <pc:sldMk cId="3886293852" sldId="781"/>
        </pc:sldMkLst>
        <pc:spChg chg="mod">
          <ac:chgData name="Nicky Wakim" userId="63a62853-8dd4-431b-8872-ecc2181a70d8" providerId="ADAL" clId="{A7CBE37F-F89C-CF48-ADB5-24A3590311FC}" dt="2023-04-23T20:42:19.416" v="2982" actId="20577"/>
          <ac:spMkLst>
            <pc:docMk/>
            <pc:sldMk cId="3886293852" sldId="781"/>
            <ac:spMk id="6" creationId="{58B2E5A6-3226-F549-8283-90616A5CD74C}"/>
          </ac:spMkLst>
        </pc:spChg>
      </pc:sldChg>
      <pc:sldChg chg="modSp new del mod">
        <pc:chgData name="Nicky Wakim" userId="63a62853-8dd4-431b-8872-ecc2181a70d8" providerId="ADAL" clId="{A7CBE37F-F89C-CF48-ADB5-24A3590311FC}" dt="2023-04-24T18:04:29.552" v="6260" actId="2696"/>
        <pc:sldMkLst>
          <pc:docMk/>
          <pc:sldMk cId="2870799078" sldId="782"/>
        </pc:sldMkLst>
        <pc:spChg chg="mod">
          <ac:chgData name="Nicky Wakim" userId="63a62853-8dd4-431b-8872-ecc2181a70d8" providerId="ADAL" clId="{A7CBE37F-F89C-CF48-ADB5-24A3590311FC}" dt="2023-04-23T20:42:42.787" v="3010" actId="20577"/>
          <ac:spMkLst>
            <pc:docMk/>
            <pc:sldMk cId="2870799078" sldId="782"/>
            <ac:spMk id="2" creationId="{7EE4939F-0D67-0D05-F10B-06682B08AD9B}"/>
          </ac:spMkLst>
        </pc:spChg>
      </pc:sldChg>
      <pc:sldChg chg="new del">
        <pc:chgData name="Nicky Wakim" userId="63a62853-8dd4-431b-8872-ecc2181a70d8" providerId="ADAL" clId="{A7CBE37F-F89C-CF48-ADB5-24A3590311FC}" dt="2023-04-24T17:20:11.653" v="6189" actId="2696"/>
        <pc:sldMkLst>
          <pc:docMk/>
          <pc:sldMk cId="575438444" sldId="783"/>
        </pc:sldMkLst>
      </pc:sldChg>
      <pc:sldChg chg="new del">
        <pc:chgData name="Nicky Wakim" userId="63a62853-8dd4-431b-8872-ecc2181a70d8" providerId="ADAL" clId="{A7CBE37F-F89C-CF48-ADB5-24A3590311FC}" dt="2023-04-24T17:20:02.467" v="6187" actId="2696"/>
        <pc:sldMkLst>
          <pc:docMk/>
          <pc:sldMk cId="358088487" sldId="784"/>
        </pc:sldMkLst>
      </pc:sldChg>
      <pc:sldChg chg="addSp modSp add mod">
        <pc:chgData name="Nicky Wakim" userId="63a62853-8dd4-431b-8872-ecc2181a70d8" providerId="ADAL" clId="{A7CBE37F-F89C-CF48-ADB5-24A3590311FC}" dt="2023-04-24T01:12:21.163" v="3694" actId="255"/>
        <pc:sldMkLst>
          <pc:docMk/>
          <pc:sldMk cId="78491958" sldId="785"/>
        </pc:sldMkLst>
        <pc:spChg chg="mod">
          <ac:chgData name="Nicky Wakim" userId="63a62853-8dd4-431b-8872-ecc2181a70d8" providerId="ADAL" clId="{A7CBE37F-F89C-CF48-ADB5-24A3590311FC}" dt="2023-04-24T01:12:21.163" v="3694" actId="255"/>
          <ac:spMkLst>
            <pc:docMk/>
            <pc:sldMk cId="78491958" sldId="785"/>
            <ac:spMk id="2" creationId="{00000000-0000-0000-0000-000000000000}"/>
          </ac:spMkLst>
        </pc:spChg>
        <pc:spChg chg="mod">
          <ac:chgData name="Nicky Wakim" userId="63a62853-8dd4-431b-8872-ecc2181a70d8" providerId="ADAL" clId="{A7CBE37F-F89C-CF48-ADB5-24A3590311FC}" dt="2023-04-24T01:08:25.844" v="3681" actId="20577"/>
          <ac:spMkLst>
            <pc:docMk/>
            <pc:sldMk cId="78491958" sldId="785"/>
            <ac:spMk id="3" creationId="{00000000-0000-0000-0000-000000000000}"/>
          </ac:spMkLst>
        </pc:spChg>
        <pc:spChg chg="add mod">
          <ac:chgData name="Nicky Wakim" userId="63a62853-8dd4-431b-8872-ecc2181a70d8" providerId="ADAL" clId="{A7CBE37F-F89C-CF48-ADB5-24A3590311FC}" dt="2023-04-24T01:08:39.950" v="3682"/>
          <ac:spMkLst>
            <pc:docMk/>
            <pc:sldMk cId="78491958" sldId="785"/>
            <ac:spMk id="4" creationId="{0CC7A144-FBAA-B927-043D-F1927265D762}"/>
          </ac:spMkLst>
        </pc:spChg>
      </pc:sldChg>
      <pc:sldChg chg="add">
        <pc:chgData name="Nicky Wakim" userId="63a62853-8dd4-431b-8872-ecc2181a70d8" providerId="ADAL" clId="{A7CBE37F-F89C-CF48-ADB5-24A3590311FC}" dt="2023-04-24T01:12:37.190" v="3701"/>
        <pc:sldMkLst>
          <pc:docMk/>
          <pc:sldMk cId="1112067712" sldId="786"/>
        </pc:sldMkLst>
      </pc:sldChg>
      <pc:sldChg chg="addSp delSp modSp add mod chgLayout">
        <pc:chgData name="Nicky Wakim" userId="63a62853-8dd4-431b-8872-ecc2181a70d8" providerId="ADAL" clId="{A7CBE37F-F89C-CF48-ADB5-24A3590311FC}" dt="2023-04-24T01:16:28.079" v="3791" actId="732"/>
        <pc:sldMkLst>
          <pc:docMk/>
          <pc:sldMk cId="867920556" sldId="787"/>
        </pc:sldMkLst>
        <pc:spChg chg="mod ord">
          <ac:chgData name="Nicky Wakim" userId="63a62853-8dd4-431b-8872-ecc2181a70d8" providerId="ADAL" clId="{A7CBE37F-F89C-CF48-ADB5-24A3590311FC}" dt="2023-04-24T01:15:53.645" v="3712" actId="700"/>
          <ac:spMkLst>
            <pc:docMk/>
            <pc:sldMk cId="867920556" sldId="787"/>
            <ac:spMk id="2" creationId="{82F95AB6-7A5E-5FD8-D8F3-181D200BF93F}"/>
          </ac:spMkLst>
        </pc:spChg>
        <pc:spChg chg="mod ord">
          <ac:chgData name="Nicky Wakim" userId="63a62853-8dd4-431b-8872-ecc2181a70d8" providerId="ADAL" clId="{A7CBE37F-F89C-CF48-ADB5-24A3590311FC}" dt="2023-04-24T01:15:53.645" v="3712" actId="700"/>
          <ac:spMkLst>
            <pc:docMk/>
            <pc:sldMk cId="867920556" sldId="787"/>
            <ac:spMk id="3" creationId="{123975C2-012E-72D2-E384-FF3854223672}"/>
          </ac:spMkLst>
        </pc:spChg>
        <pc:spChg chg="mod ord">
          <ac:chgData name="Nicky Wakim" userId="63a62853-8dd4-431b-8872-ecc2181a70d8" providerId="ADAL" clId="{A7CBE37F-F89C-CF48-ADB5-24A3590311FC}" dt="2023-04-24T01:15:53.645" v="3712" actId="700"/>
          <ac:spMkLst>
            <pc:docMk/>
            <pc:sldMk cId="867920556" sldId="787"/>
            <ac:spMk id="4" creationId="{1B1A53D5-A52A-3106-CF97-057738EACF1D}"/>
          </ac:spMkLst>
        </pc:spChg>
        <pc:spChg chg="mod ord">
          <ac:chgData name="Nicky Wakim" userId="63a62853-8dd4-431b-8872-ecc2181a70d8" providerId="ADAL" clId="{A7CBE37F-F89C-CF48-ADB5-24A3590311FC}" dt="2023-04-24T01:15:53.645" v="3712" actId="700"/>
          <ac:spMkLst>
            <pc:docMk/>
            <pc:sldMk cId="867920556" sldId="787"/>
            <ac:spMk id="5" creationId="{E68EC1FB-CF2F-276A-4813-ECFCC34F06A6}"/>
          </ac:spMkLst>
        </pc:spChg>
        <pc:spChg chg="add mod ord">
          <ac:chgData name="Nicky Wakim" userId="63a62853-8dd4-431b-8872-ecc2181a70d8" providerId="ADAL" clId="{A7CBE37F-F89C-CF48-ADB5-24A3590311FC}" dt="2023-04-24T01:16:14.682" v="3788" actId="5793"/>
          <ac:spMkLst>
            <pc:docMk/>
            <pc:sldMk cId="867920556" sldId="787"/>
            <ac:spMk id="9" creationId="{98DA7E36-0120-45B5-CA07-1E6A74D37F1C}"/>
          </ac:spMkLst>
        </pc:spChg>
        <pc:picChg chg="del">
          <ac:chgData name="Nicky Wakim" userId="63a62853-8dd4-431b-8872-ecc2181a70d8" providerId="ADAL" clId="{A7CBE37F-F89C-CF48-ADB5-24A3590311FC}" dt="2023-04-24T01:15:29.698" v="3706" actId="478"/>
          <ac:picMkLst>
            <pc:docMk/>
            <pc:sldMk cId="867920556" sldId="787"/>
            <ac:picMk id="7" creationId="{D5D213DC-B183-6656-3ED9-ED500B7E5A86}"/>
          </ac:picMkLst>
        </pc:picChg>
        <pc:picChg chg="add mod modCrop">
          <ac:chgData name="Nicky Wakim" userId="63a62853-8dd4-431b-8872-ecc2181a70d8" providerId="ADAL" clId="{A7CBE37F-F89C-CF48-ADB5-24A3590311FC}" dt="2023-04-24T01:16:28.079" v="3791" actId="732"/>
          <ac:picMkLst>
            <pc:docMk/>
            <pc:sldMk cId="867920556" sldId="787"/>
            <ac:picMk id="8" creationId="{65C1B1ED-BA85-1A8D-ED0F-BBF0FA1553FF}"/>
          </ac:picMkLst>
        </pc:picChg>
      </pc:sldChg>
      <pc:sldChg chg="add del">
        <pc:chgData name="Nicky Wakim" userId="63a62853-8dd4-431b-8872-ecc2181a70d8" providerId="ADAL" clId="{A7CBE37F-F89C-CF48-ADB5-24A3590311FC}" dt="2023-04-24T01:16:32.038" v="3792" actId="2696"/>
        <pc:sldMkLst>
          <pc:docMk/>
          <pc:sldMk cId="3489857259" sldId="788"/>
        </pc:sldMkLst>
      </pc:sldChg>
      <pc:sldChg chg="add">
        <pc:chgData name="Nicky Wakim" userId="63a62853-8dd4-431b-8872-ecc2181a70d8" providerId="ADAL" clId="{A7CBE37F-F89C-CF48-ADB5-24A3590311FC}" dt="2023-04-24T01:16:21.815" v="3790"/>
        <pc:sldMkLst>
          <pc:docMk/>
          <pc:sldMk cId="176089997" sldId="789"/>
        </pc:sldMkLst>
      </pc:sldChg>
      <pc:sldChg chg="modSp add mod">
        <pc:chgData name="Nicky Wakim" userId="63a62853-8dd4-431b-8872-ecc2181a70d8" providerId="ADAL" clId="{A7CBE37F-F89C-CF48-ADB5-24A3590311FC}" dt="2023-04-24T01:17:54.850" v="3800" actId="732"/>
        <pc:sldMkLst>
          <pc:docMk/>
          <pc:sldMk cId="1917544994" sldId="790"/>
        </pc:sldMkLst>
        <pc:picChg chg="mod modCrop">
          <ac:chgData name="Nicky Wakim" userId="63a62853-8dd4-431b-8872-ecc2181a70d8" providerId="ADAL" clId="{A7CBE37F-F89C-CF48-ADB5-24A3590311FC}" dt="2023-04-24T01:17:54.850" v="3800" actId="732"/>
          <ac:picMkLst>
            <pc:docMk/>
            <pc:sldMk cId="1917544994" sldId="790"/>
            <ac:picMk id="8" creationId="{5D55DE07-90E2-6438-9EFC-B95E7BE3DF38}"/>
          </ac:picMkLst>
        </pc:picChg>
      </pc:sldChg>
      <pc:sldChg chg="addSp delSp modSp add mod">
        <pc:chgData name="Nicky Wakim" userId="63a62853-8dd4-431b-8872-ecc2181a70d8" providerId="ADAL" clId="{A7CBE37F-F89C-CF48-ADB5-24A3590311FC}" dt="2023-04-24T17:59:38.762" v="6249" actId="732"/>
        <pc:sldMkLst>
          <pc:docMk/>
          <pc:sldMk cId="1615883781" sldId="791"/>
        </pc:sldMkLst>
        <pc:spChg chg="mod">
          <ac:chgData name="Nicky Wakim" userId="63a62853-8dd4-431b-8872-ecc2181a70d8" providerId="ADAL" clId="{A7CBE37F-F89C-CF48-ADB5-24A3590311FC}" dt="2023-04-24T17:47:49.159" v="6242" actId="20577"/>
          <ac:spMkLst>
            <pc:docMk/>
            <pc:sldMk cId="1615883781" sldId="791"/>
            <ac:spMk id="3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4T01:32:10.525" v="4436" actId="478"/>
          <ac:spMkLst>
            <pc:docMk/>
            <pc:sldMk cId="1615883781" sldId="791"/>
            <ac:spMk id="4" creationId="{81FC57B3-C519-A882-4D33-BCC5580DAEDB}"/>
          </ac:spMkLst>
        </pc:spChg>
        <pc:spChg chg="add del mod">
          <ac:chgData name="Nicky Wakim" userId="63a62853-8dd4-431b-8872-ecc2181a70d8" providerId="ADAL" clId="{A7CBE37F-F89C-CF48-ADB5-24A3590311FC}" dt="2023-04-24T17:55:22.904" v="6243" actId="478"/>
          <ac:spMkLst>
            <pc:docMk/>
            <pc:sldMk cId="1615883781" sldId="791"/>
            <ac:spMk id="8" creationId="{8622E22A-4CB9-64E6-6B99-3511D5920CBF}"/>
          </ac:spMkLst>
        </pc:spChg>
        <pc:picChg chg="add mod modCrop">
          <ac:chgData name="Nicky Wakim" userId="63a62853-8dd4-431b-8872-ecc2181a70d8" providerId="ADAL" clId="{A7CBE37F-F89C-CF48-ADB5-24A3590311FC}" dt="2023-04-24T17:59:38.762" v="6249" actId="732"/>
          <ac:picMkLst>
            <pc:docMk/>
            <pc:sldMk cId="1615883781" sldId="791"/>
            <ac:picMk id="9" creationId="{69EB4609-D260-A863-BB6B-B225E0AD9D8F}"/>
          </ac:picMkLst>
        </pc:picChg>
      </pc:sldChg>
      <pc:sldChg chg="addSp modSp new del mod">
        <pc:chgData name="Nicky Wakim" userId="63a62853-8dd4-431b-8872-ecc2181a70d8" providerId="ADAL" clId="{A7CBE37F-F89C-CF48-ADB5-24A3590311FC}" dt="2023-04-24T03:39:07.211" v="5347" actId="2696"/>
        <pc:sldMkLst>
          <pc:docMk/>
          <pc:sldMk cId="1348538353" sldId="792"/>
        </pc:sldMkLst>
        <pc:spChg chg="mod">
          <ac:chgData name="Nicky Wakim" userId="63a62853-8dd4-431b-8872-ecc2181a70d8" providerId="ADAL" clId="{A7CBE37F-F89C-CF48-ADB5-24A3590311FC}" dt="2023-04-24T01:44:49.636" v="4509" actId="20577"/>
          <ac:spMkLst>
            <pc:docMk/>
            <pc:sldMk cId="1348538353" sldId="792"/>
            <ac:spMk id="2" creationId="{6DD31282-9AB4-EF4F-3778-4C37A01F35AE}"/>
          </ac:spMkLst>
        </pc:spChg>
        <pc:graphicFrameChg chg="add mod modGraphic">
          <ac:chgData name="Nicky Wakim" userId="63a62853-8dd4-431b-8872-ecc2181a70d8" providerId="ADAL" clId="{A7CBE37F-F89C-CF48-ADB5-24A3590311FC}" dt="2023-04-24T03:39:01.403" v="5346" actId="20577"/>
          <ac:graphicFrameMkLst>
            <pc:docMk/>
            <pc:sldMk cId="1348538353" sldId="792"/>
            <ac:graphicFrameMk id="6" creationId="{16063E72-B76E-9D68-AAF7-8221345E4DF4}"/>
          </ac:graphicFrameMkLst>
        </pc:graphicFrameChg>
      </pc:sldChg>
      <pc:sldChg chg="new del">
        <pc:chgData name="Nicky Wakim" userId="63a62853-8dd4-431b-8872-ecc2181a70d8" providerId="ADAL" clId="{A7CBE37F-F89C-CF48-ADB5-24A3590311FC}" dt="2023-04-24T17:20:14.469" v="6190" actId="2696"/>
        <pc:sldMkLst>
          <pc:docMk/>
          <pc:sldMk cId="1752341747" sldId="793"/>
        </pc:sldMkLst>
      </pc:sldChg>
      <pc:sldChg chg="addSp delSp modSp new mod">
        <pc:chgData name="Nicky Wakim" userId="63a62853-8dd4-431b-8872-ecc2181a70d8" providerId="ADAL" clId="{A7CBE37F-F89C-CF48-ADB5-24A3590311FC}" dt="2023-04-24T03:04:09.508" v="4901" actId="20577"/>
        <pc:sldMkLst>
          <pc:docMk/>
          <pc:sldMk cId="4209261918" sldId="794"/>
        </pc:sldMkLst>
        <pc:spChg chg="mod">
          <ac:chgData name="Nicky Wakim" userId="63a62853-8dd4-431b-8872-ecc2181a70d8" providerId="ADAL" clId="{A7CBE37F-F89C-CF48-ADB5-24A3590311FC}" dt="2023-04-24T03:04:09.508" v="4901" actId="20577"/>
          <ac:spMkLst>
            <pc:docMk/>
            <pc:sldMk cId="4209261918" sldId="794"/>
            <ac:spMk id="2" creationId="{1B299524-809E-E666-AC5E-973E961A37A5}"/>
          </ac:spMkLst>
        </pc:spChg>
        <pc:spChg chg="del">
          <ac:chgData name="Nicky Wakim" userId="63a62853-8dd4-431b-8872-ecc2181a70d8" providerId="ADAL" clId="{A7CBE37F-F89C-CF48-ADB5-24A3590311FC}" dt="2023-04-24T02:48:49.990" v="4846"/>
          <ac:spMkLst>
            <pc:docMk/>
            <pc:sldMk cId="4209261918" sldId="794"/>
            <ac:spMk id="6" creationId="{4B068CAA-0C8A-A045-B100-2162BD933DD5}"/>
          </ac:spMkLst>
        </pc:spChg>
        <pc:picChg chg="add mod modCrop">
          <ac:chgData name="Nicky Wakim" userId="63a62853-8dd4-431b-8872-ecc2181a70d8" providerId="ADAL" clId="{A7CBE37F-F89C-CF48-ADB5-24A3590311FC}" dt="2023-04-24T02:49:38.558" v="4852" actId="732"/>
          <ac:picMkLst>
            <pc:docMk/>
            <pc:sldMk cId="4209261918" sldId="794"/>
            <ac:picMk id="8" creationId="{B64D5CEA-406B-C8B3-DE5F-872F5A51D9BD}"/>
          </ac:picMkLst>
        </pc:picChg>
      </pc:sldChg>
      <pc:sldChg chg="modSp add mod">
        <pc:chgData name="Nicky Wakim" userId="63a62853-8dd4-431b-8872-ecc2181a70d8" providerId="ADAL" clId="{A7CBE37F-F89C-CF48-ADB5-24A3590311FC}" dt="2023-04-24T03:04:13.777" v="4904" actId="20577"/>
        <pc:sldMkLst>
          <pc:docMk/>
          <pc:sldMk cId="2542643156" sldId="795"/>
        </pc:sldMkLst>
        <pc:spChg chg="mod">
          <ac:chgData name="Nicky Wakim" userId="63a62853-8dd4-431b-8872-ecc2181a70d8" providerId="ADAL" clId="{A7CBE37F-F89C-CF48-ADB5-24A3590311FC}" dt="2023-04-24T03:04:13.777" v="4904" actId="20577"/>
          <ac:spMkLst>
            <pc:docMk/>
            <pc:sldMk cId="2542643156" sldId="795"/>
            <ac:spMk id="2" creationId="{1B299524-809E-E666-AC5E-973E961A37A5}"/>
          </ac:spMkLst>
        </pc:spChg>
        <pc:picChg chg="mod modCrop">
          <ac:chgData name="Nicky Wakim" userId="63a62853-8dd4-431b-8872-ecc2181a70d8" providerId="ADAL" clId="{A7CBE37F-F89C-CF48-ADB5-24A3590311FC}" dt="2023-04-24T02:50:16.767" v="4853" actId="732"/>
          <ac:picMkLst>
            <pc:docMk/>
            <pc:sldMk cId="2542643156" sldId="795"/>
            <ac:picMk id="8" creationId="{B64D5CEA-406B-C8B3-DE5F-872F5A51D9BD}"/>
          </ac:picMkLst>
        </pc:picChg>
      </pc:sldChg>
      <pc:sldChg chg="modSp new del mod">
        <pc:chgData name="Nicky Wakim" userId="63a62853-8dd4-431b-8872-ecc2181a70d8" providerId="ADAL" clId="{A7CBE37F-F89C-CF48-ADB5-24A3590311FC}" dt="2023-04-24T18:29:31.571" v="6366" actId="2696"/>
        <pc:sldMkLst>
          <pc:docMk/>
          <pc:sldMk cId="2290613919" sldId="796"/>
        </pc:sldMkLst>
        <pc:spChg chg="mod">
          <ac:chgData name="Nicky Wakim" userId="63a62853-8dd4-431b-8872-ecc2181a70d8" providerId="ADAL" clId="{A7CBE37F-F89C-CF48-ADB5-24A3590311FC}" dt="2023-04-24T02:50:35.086" v="4872" actId="20577"/>
          <ac:spMkLst>
            <pc:docMk/>
            <pc:sldMk cId="2290613919" sldId="796"/>
            <ac:spMk id="2" creationId="{C81B482A-963F-9674-0881-D4BA70E9CC75}"/>
          </ac:spMkLst>
        </pc:spChg>
        <pc:spChg chg="mod">
          <ac:chgData name="Nicky Wakim" userId="63a62853-8dd4-431b-8872-ecc2181a70d8" providerId="ADAL" clId="{A7CBE37F-F89C-CF48-ADB5-24A3590311FC}" dt="2023-04-24T03:04:24.570" v="4920" actId="20577"/>
          <ac:spMkLst>
            <pc:docMk/>
            <pc:sldMk cId="2290613919" sldId="796"/>
            <ac:spMk id="6" creationId="{20A651AA-C9C5-D0EA-9355-50D99BA4C1CE}"/>
          </ac:spMkLst>
        </pc:spChg>
      </pc:sldChg>
      <pc:sldChg chg="modSp new mod">
        <pc:chgData name="Nicky Wakim" userId="63a62853-8dd4-431b-8872-ecc2181a70d8" providerId="ADAL" clId="{A7CBE37F-F89C-CF48-ADB5-24A3590311FC}" dt="2023-04-24T03:20:59.595" v="5238" actId="20577"/>
        <pc:sldMkLst>
          <pc:docMk/>
          <pc:sldMk cId="4251522759" sldId="797"/>
        </pc:sldMkLst>
        <pc:spChg chg="mod">
          <ac:chgData name="Nicky Wakim" userId="63a62853-8dd4-431b-8872-ecc2181a70d8" providerId="ADAL" clId="{A7CBE37F-F89C-CF48-ADB5-24A3590311FC}" dt="2023-04-24T03:20:59.595" v="5238" actId="20577"/>
          <ac:spMkLst>
            <pc:docMk/>
            <pc:sldMk cId="4251522759" sldId="797"/>
            <ac:spMk id="2" creationId="{10CAA14F-F8AB-8ABA-1BAD-B878313D2EF6}"/>
          </ac:spMkLst>
        </pc:spChg>
        <pc:spChg chg="mod">
          <ac:chgData name="Nicky Wakim" userId="63a62853-8dd4-431b-8872-ecc2181a70d8" providerId="ADAL" clId="{A7CBE37F-F89C-CF48-ADB5-24A3590311FC}" dt="2023-04-24T03:20:33.291" v="5226" actId="27636"/>
          <ac:spMkLst>
            <pc:docMk/>
            <pc:sldMk cId="4251522759" sldId="797"/>
            <ac:spMk id="6" creationId="{8116D817-9343-AA0B-9C4C-C76EA3B1F41F}"/>
          </ac:spMkLst>
        </pc:spChg>
      </pc:sldChg>
      <pc:sldChg chg="modSp add mod">
        <pc:chgData name="Nicky Wakim" userId="63a62853-8dd4-431b-8872-ecc2181a70d8" providerId="ADAL" clId="{A7CBE37F-F89C-CF48-ADB5-24A3590311FC}" dt="2023-04-24T03:04:03.781" v="4898"/>
        <pc:sldMkLst>
          <pc:docMk/>
          <pc:sldMk cId="542159922" sldId="798"/>
        </pc:sldMkLst>
        <pc:spChg chg="mod">
          <ac:chgData name="Nicky Wakim" userId="63a62853-8dd4-431b-8872-ecc2181a70d8" providerId="ADAL" clId="{A7CBE37F-F89C-CF48-ADB5-24A3590311FC}" dt="2023-04-24T03:04:03.781" v="4898"/>
          <ac:spMkLst>
            <pc:docMk/>
            <pc:sldMk cId="542159922" sldId="798"/>
            <ac:spMk id="2" creationId="{00000000-0000-0000-0000-000000000000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4T03:34:51.869" v="5329" actId="1036"/>
        <pc:sldMkLst>
          <pc:docMk/>
          <pc:sldMk cId="670797178" sldId="799"/>
        </pc:sldMkLst>
        <pc:spChg chg="mod">
          <ac:chgData name="Nicky Wakim" userId="63a62853-8dd4-431b-8872-ecc2181a70d8" providerId="ADAL" clId="{A7CBE37F-F89C-CF48-ADB5-24A3590311FC}" dt="2023-04-24T03:34:33.991" v="5320" actId="20577"/>
          <ac:spMkLst>
            <pc:docMk/>
            <pc:sldMk cId="670797178" sldId="799"/>
            <ac:spMk id="2" creationId="{00000000-0000-0000-0000-000000000000}"/>
          </ac:spMkLst>
        </pc:spChg>
        <pc:spChg chg="del">
          <ac:chgData name="Nicky Wakim" userId="63a62853-8dd4-431b-8872-ecc2181a70d8" providerId="ADAL" clId="{A7CBE37F-F89C-CF48-ADB5-24A3590311FC}" dt="2023-04-24T03:34:30.947" v="5318" actId="478"/>
          <ac:spMkLst>
            <pc:docMk/>
            <pc:sldMk cId="670797178" sldId="799"/>
            <ac:spMk id="3" creationId="{00000000-0000-0000-0000-000000000000}"/>
          </ac:spMkLst>
        </pc:spChg>
        <pc:spChg chg="add del mod">
          <ac:chgData name="Nicky Wakim" userId="63a62853-8dd4-431b-8872-ecc2181a70d8" providerId="ADAL" clId="{A7CBE37F-F89C-CF48-ADB5-24A3590311FC}" dt="2023-04-24T03:34:32.148" v="5319" actId="478"/>
          <ac:spMkLst>
            <pc:docMk/>
            <pc:sldMk cId="670797178" sldId="799"/>
            <ac:spMk id="8" creationId="{DFEC04AC-7E0A-9951-9E0B-AC94F94E08F3}"/>
          </ac:spMkLst>
        </pc:spChg>
        <pc:picChg chg="add mod">
          <ac:chgData name="Nicky Wakim" userId="63a62853-8dd4-431b-8872-ecc2181a70d8" providerId="ADAL" clId="{A7CBE37F-F89C-CF48-ADB5-24A3590311FC}" dt="2023-04-24T03:34:51.869" v="5329" actId="1036"/>
          <ac:picMkLst>
            <pc:docMk/>
            <pc:sldMk cId="670797178" sldId="799"/>
            <ac:picMk id="9" creationId="{2160952C-0DB6-044C-A822-3A4EB3217339}"/>
          </ac:picMkLst>
        </pc:picChg>
      </pc:sldChg>
      <pc:sldChg chg="new del">
        <pc:chgData name="Nicky Wakim" userId="63a62853-8dd4-431b-8872-ecc2181a70d8" providerId="ADAL" clId="{A7CBE37F-F89C-CF48-ADB5-24A3590311FC}" dt="2023-04-24T17:20:22.773" v="6192" actId="2696"/>
        <pc:sldMkLst>
          <pc:docMk/>
          <pc:sldMk cId="3584926794" sldId="800"/>
        </pc:sldMkLst>
      </pc:sldChg>
      <pc:sldChg chg="add del">
        <pc:chgData name="Nicky Wakim" userId="63a62853-8dd4-431b-8872-ecc2181a70d8" providerId="ADAL" clId="{A7CBE37F-F89C-CF48-ADB5-24A3590311FC}" dt="2023-04-24T18:34:07.563" v="6466" actId="2696"/>
        <pc:sldMkLst>
          <pc:docMk/>
          <pc:sldMk cId="1593454108" sldId="801"/>
        </pc:sldMkLst>
      </pc:sldChg>
      <pc:sldChg chg="add del">
        <pc:chgData name="Nicky Wakim" userId="63a62853-8dd4-431b-8872-ecc2181a70d8" providerId="ADAL" clId="{A7CBE37F-F89C-CF48-ADB5-24A3590311FC}" dt="2023-04-24T18:34:28.664" v="6473" actId="2696"/>
        <pc:sldMkLst>
          <pc:docMk/>
          <pc:sldMk cId="2351000306" sldId="802"/>
        </pc:sldMkLst>
      </pc:sldChg>
      <pc:sldChg chg="add del">
        <pc:chgData name="Nicky Wakim" userId="63a62853-8dd4-431b-8872-ecc2181a70d8" providerId="ADAL" clId="{A7CBE37F-F89C-CF48-ADB5-24A3590311FC}" dt="2023-04-24T18:34:43.407" v="6477" actId="2696"/>
        <pc:sldMkLst>
          <pc:docMk/>
          <pc:sldMk cId="1049349080" sldId="803"/>
        </pc:sldMkLst>
      </pc:sldChg>
      <pc:sldChg chg="add del">
        <pc:chgData name="Nicky Wakim" userId="63a62853-8dd4-431b-8872-ecc2181a70d8" providerId="ADAL" clId="{A7CBE37F-F89C-CF48-ADB5-24A3590311FC}" dt="2023-04-24T18:34:55.622" v="6481" actId="2696"/>
        <pc:sldMkLst>
          <pc:docMk/>
          <pc:sldMk cId="903091047" sldId="804"/>
        </pc:sldMkLst>
      </pc:sldChg>
      <pc:sldChg chg="add">
        <pc:chgData name="Nicky Wakim" userId="63a62853-8dd4-431b-8872-ecc2181a70d8" providerId="ADAL" clId="{A7CBE37F-F89C-CF48-ADB5-24A3590311FC}" dt="2023-04-24T17:20:21.427" v="6191"/>
        <pc:sldMkLst>
          <pc:docMk/>
          <pc:sldMk cId="2132479011" sldId="805"/>
        </pc:sldMkLst>
      </pc:sldChg>
      <pc:sldChg chg="add">
        <pc:chgData name="Nicky Wakim" userId="63a62853-8dd4-431b-8872-ecc2181a70d8" providerId="ADAL" clId="{A7CBE37F-F89C-CF48-ADB5-24A3590311FC}" dt="2023-04-24T17:59:28.251" v="6248"/>
        <pc:sldMkLst>
          <pc:docMk/>
          <pc:sldMk cId="2420715548" sldId="806"/>
        </pc:sldMkLst>
      </pc:sldChg>
      <pc:sldChg chg="new del">
        <pc:chgData name="Nicky Wakim" userId="63a62853-8dd4-431b-8872-ecc2181a70d8" providerId="ADAL" clId="{A7CBE37F-F89C-CF48-ADB5-24A3590311FC}" dt="2023-04-24T18:17:50.360" v="6355" actId="2696"/>
        <pc:sldMkLst>
          <pc:docMk/>
          <pc:sldMk cId="2673161972" sldId="807"/>
        </pc:sldMkLst>
      </pc:sldChg>
      <pc:sldChg chg="modSp add mod">
        <pc:chgData name="Nicky Wakim" userId="63a62853-8dd4-431b-8872-ecc2181a70d8" providerId="ADAL" clId="{A7CBE37F-F89C-CF48-ADB5-24A3590311FC}" dt="2023-04-24T18:04:07.055" v="6258" actId="20577"/>
        <pc:sldMkLst>
          <pc:docMk/>
          <pc:sldMk cId="3362534768" sldId="808"/>
        </pc:sldMkLst>
        <pc:spChg chg="mod">
          <ac:chgData name="Nicky Wakim" userId="63a62853-8dd4-431b-8872-ecc2181a70d8" providerId="ADAL" clId="{A7CBE37F-F89C-CF48-ADB5-24A3590311FC}" dt="2023-04-24T18:04:07.055" v="6258" actId="20577"/>
          <ac:spMkLst>
            <pc:docMk/>
            <pc:sldMk cId="3362534768" sldId="808"/>
            <ac:spMk id="2" creationId="{D9C4ED60-949E-8D5E-A0D8-7C3809B18BC2}"/>
          </ac:spMkLst>
        </pc:spChg>
      </pc:sldChg>
      <pc:sldChg chg="modSp add mod">
        <pc:chgData name="Nicky Wakim" userId="63a62853-8dd4-431b-8872-ecc2181a70d8" providerId="ADAL" clId="{A7CBE37F-F89C-CF48-ADB5-24A3590311FC}" dt="2023-04-24T18:17:33.272" v="6353" actId="20577"/>
        <pc:sldMkLst>
          <pc:docMk/>
          <pc:sldMk cId="1453526118" sldId="809"/>
        </pc:sldMkLst>
        <pc:spChg chg="mod">
          <ac:chgData name="Nicky Wakim" userId="63a62853-8dd4-431b-8872-ecc2181a70d8" providerId="ADAL" clId="{A7CBE37F-F89C-CF48-ADB5-24A3590311FC}" dt="2023-04-24T18:17:33.272" v="6353" actId="20577"/>
          <ac:spMkLst>
            <pc:docMk/>
            <pc:sldMk cId="1453526118" sldId="809"/>
            <ac:spMk id="2" creationId="{D9C4ED60-949E-8D5E-A0D8-7C3809B18BC2}"/>
          </ac:spMkLst>
        </pc:spChg>
      </pc:sldChg>
      <pc:sldChg chg="addSp delSp modSp add mod">
        <pc:chgData name="Nicky Wakim" userId="63a62853-8dd4-431b-8872-ecc2181a70d8" providerId="ADAL" clId="{A7CBE37F-F89C-CF48-ADB5-24A3590311FC}" dt="2023-04-24T18:14:01.474" v="6349" actId="1076"/>
        <pc:sldMkLst>
          <pc:docMk/>
          <pc:sldMk cId="3161746509" sldId="810"/>
        </pc:sldMkLst>
        <pc:spChg chg="mod">
          <ac:chgData name="Nicky Wakim" userId="63a62853-8dd4-431b-8872-ecc2181a70d8" providerId="ADAL" clId="{A7CBE37F-F89C-CF48-ADB5-24A3590311FC}" dt="2023-04-24T18:13:26.853" v="6343" actId="20577"/>
          <ac:spMkLst>
            <pc:docMk/>
            <pc:sldMk cId="3161746509" sldId="810"/>
            <ac:spMk id="2" creationId="{00000000-0000-0000-0000-000000000000}"/>
          </ac:spMkLst>
        </pc:spChg>
        <pc:spChg chg="mod">
          <ac:chgData name="Nicky Wakim" userId="63a62853-8dd4-431b-8872-ecc2181a70d8" providerId="ADAL" clId="{A7CBE37F-F89C-CF48-ADB5-24A3590311FC}" dt="2023-04-24T18:08:41.750" v="6278" actId="20577"/>
          <ac:spMkLst>
            <pc:docMk/>
            <pc:sldMk cId="3161746509" sldId="810"/>
            <ac:spMk id="3" creationId="{00000000-0000-0000-0000-000000000000}"/>
          </ac:spMkLst>
        </pc:spChg>
        <pc:picChg chg="del">
          <ac:chgData name="Nicky Wakim" userId="63a62853-8dd4-431b-8872-ecc2181a70d8" providerId="ADAL" clId="{A7CBE37F-F89C-CF48-ADB5-24A3590311FC}" dt="2023-04-24T18:13:30.722" v="6344" actId="478"/>
          <ac:picMkLst>
            <pc:docMk/>
            <pc:sldMk cId="3161746509" sldId="810"/>
            <ac:picMk id="6" creationId="{32D7F1EC-CE84-CE7B-6EBE-6B308FBC43BA}"/>
          </ac:picMkLst>
        </pc:picChg>
        <pc:picChg chg="add mod">
          <ac:chgData name="Nicky Wakim" userId="63a62853-8dd4-431b-8872-ecc2181a70d8" providerId="ADAL" clId="{A7CBE37F-F89C-CF48-ADB5-24A3590311FC}" dt="2023-04-24T18:14:01.474" v="6349" actId="1076"/>
          <ac:picMkLst>
            <pc:docMk/>
            <pc:sldMk cId="3161746509" sldId="810"/>
            <ac:picMk id="10" creationId="{CADD2D39-88DF-6401-478C-1E93B13A1C77}"/>
          </ac:picMkLst>
        </pc:picChg>
      </pc:sldChg>
      <pc:sldChg chg="addSp delSp modSp add mod ord">
        <pc:chgData name="Nicky Wakim" userId="63a62853-8dd4-431b-8872-ecc2181a70d8" providerId="ADAL" clId="{A7CBE37F-F89C-CF48-ADB5-24A3590311FC}" dt="2023-04-24T18:12:59.588" v="6342" actId="1076"/>
        <pc:sldMkLst>
          <pc:docMk/>
          <pc:sldMk cId="3023727589" sldId="811"/>
        </pc:sldMkLst>
        <pc:spChg chg="mod">
          <ac:chgData name="Nicky Wakim" userId="63a62853-8dd4-431b-8872-ecc2181a70d8" providerId="ADAL" clId="{A7CBE37F-F89C-CF48-ADB5-24A3590311FC}" dt="2023-04-24T18:11:09.946" v="6331" actId="5793"/>
          <ac:spMkLst>
            <pc:docMk/>
            <pc:sldMk cId="3023727589" sldId="811"/>
            <ac:spMk id="3" creationId="{00000000-0000-0000-0000-000000000000}"/>
          </ac:spMkLst>
        </pc:spChg>
        <pc:picChg chg="del">
          <ac:chgData name="Nicky Wakim" userId="63a62853-8dd4-431b-8872-ecc2181a70d8" providerId="ADAL" clId="{A7CBE37F-F89C-CF48-ADB5-24A3590311FC}" dt="2023-04-24T18:11:01.248" v="6327" actId="478"/>
          <ac:picMkLst>
            <pc:docMk/>
            <pc:sldMk cId="3023727589" sldId="811"/>
            <ac:picMk id="6" creationId="{32D7F1EC-CE84-CE7B-6EBE-6B308FBC43BA}"/>
          </ac:picMkLst>
        </pc:picChg>
        <pc:picChg chg="add mod modCrop">
          <ac:chgData name="Nicky Wakim" userId="63a62853-8dd4-431b-8872-ecc2181a70d8" providerId="ADAL" clId="{A7CBE37F-F89C-CF48-ADB5-24A3590311FC}" dt="2023-04-24T18:12:40.529" v="6338" actId="732"/>
          <ac:picMkLst>
            <pc:docMk/>
            <pc:sldMk cId="3023727589" sldId="811"/>
            <ac:picMk id="10" creationId="{9F09128D-9E44-6355-A914-6CA6984DA05B}"/>
          </ac:picMkLst>
        </pc:picChg>
        <pc:picChg chg="add mod modCrop">
          <ac:chgData name="Nicky Wakim" userId="63a62853-8dd4-431b-8872-ecc2181a70d8" providerId="ADAL" clId="{A7CBE37F-F89C-CF48-ADB5-24A3590311FC}" dt="2023-04-24T18:12:59.588" v="6342" actId="1076"/>
          <ac:picMkLst>
            <pc:docMk/>
            <pc:sldMk cId="3023727589" sldId="811"/>
            <ac:picMk id="11" creationId="{40A9E840-DB1F-66D5-9387-52E27BFDF6BF}"/>
          </ac:picMkLst>
        </pc:picChg>
      </pc:sldChg>
      <pc:sldChg chg="add">
        <pc:chgData name="Nicky Wakim" userId="63a62853-8dd4-431b-8872-ecc2181a70d8" providerId="ADAL" clId="{A7CBE37F-F89C-CF48-ADB5-24A3590311FC}" dt="2023-04-24T18:15:38.463" v="6351"/>
        <pc:sldMkLst>
          <pc:docMk/>
          <pc:sldMk cId="3905744237" sldId="812"/>
        </pc:sldMkLst>
      </pc:sldChg>
      <pc:sldChg chg="modSp add mod">
        <pc:chgData name="Nicky Wakim" userId="63a62853-8dd4-431b-8872-ecc2181a70d8" providerId="ADAL" clId="{A7CBE37F-F89C-CF48-ADB5-24A3590311FC}" dt="2023-04-24T18:17:53.816" v="6357" actId="20577"/>
        <pc:sldMkLst>
          <pc:docMk/>
          <pc:sldMk cId="1650960353" sldId="813"/>
        </pc:sldMkLst>
        <pc:spChg chg="mod">
          <ac:chgData name="Nicky Wakim" userId="63a62853-8dd4-431b-8872-ecc2181a70d8" providerId="ADAL" clId="{A7CBE37F-F89C-CF48-ADB5-24A3590311FC}" dt="2023-04-24T18:17:53.816" v="6357" actId="20577"/>
          <ac:spMkLst>
            <pc:docMk/>
            <pc:sldMk cId="1650960353" sldId="813"/>
            <ac:spMk id="2" creationId="{D9C4ED60-949E-8D5E-A0D8-7C3809B18BC2}"/>
          </ac:spMkLst>
        </pc:spChg>
      </pc:sldChg>
      <pc:sldChg chg="addSp modSp add mod">
        <pc:chgData name="Nicky Wakim" userId="63a62853-8dd4-431b-8872-ecc2181a70d8" providerId="ADAL" clId="{A7CBE37F-F89C-CF48-ADB5-24A3590311FC}" dt="2023-04-24T18:28:55.450" v="6364" actId="1076"/>
        <pc:sldMkLst>
          <pc:docMk/>
          <pc:sldMk cId="2190328845" sldId="814"/>
        </pc:sldMkLst>
        <pc:picChg chg="add mod">
          <ac:chgData name="Nicky Wakim" userId="63a62853-8dd4-431b-8872-ecc2181a70d8" providerId="ADAL" clId="{A7CBE37F-F89C-CF48-ADB5-24A3590311FC}" dt="2023-04-24T18:28:55.450" v="6364" actId="1076"/>
          <ac:picMkLst>
            <pc:docMk/>
            <pc:sldMk cId="2190328845" sldId="814"/>
            <ac:picMk id="7" creationId="{D5641E9A-8614-59A4-E9B8-170D763D44FF}"/>
          </ac:picMkLst>
        </pc:picChg>
      </pc:sldChg>
      <pc:sldChg chg="delSp modSp add mod">
        <pc:chgData name="Nicky Wakim" userId="63a62853-8dd4-431b-8872-ecc2181a70d8" providerId="ADAL" clId="{A7CBE37F-F89C-CF48-ADB5-24A3590311FC}" dt="2023-04-24T18:29:34.410" v="6369" actId="20577"/>
        <pc:sldMkLst>
          <pc:docMk/>
          <pc:sldMk cId="1553335758" sldId="815"/>
        </pc:sldMkLst>
        <pc:spChg chg="mod">
          <ac:chgData name="Nicky Wakim" userId="63a62853-8dd4-431b-8872-ecc2181a70d8" providerId="ADAL" clId="{A7CBE37F-F89C-CF48-ADB5-24A3590311FC}" dt="2023-04-24T18:29:34.410" v="6369" actId="20577"/>
          <ac:spMkLst>
            <pc:docMk/>
            <pc:sldMk cId="1553335758" sldId="815"/>
            <ac:spMk id="2" creationId="{D9C4ED60-949E-8D5E-A0D8-7C3809B18BC2}"/>
          </ac:spMkLst>
        </pc:spChg>
        <pc:picChg chg="del">
          <ac:chgData name="Nicky Wakim" userId="63a62853-8dd4-431b-8872-ecc2181a70d8" providerId="ADAL" clId="{A7CBE37F-F89C-CF48-ADB5-24A3590311FC}" dt="2023-04-24T18:29:32.842" v="6367" actId="478"/>
          <ac:picMkLst>
            <pc:docMk/>
            <pc:sldMk cId="1553335758" sldId="815"/>
            <ac:picMk id="7" creationId="{D5641E9A-8614-59A4-E9B8-170D763D44FF}"/>
          </ac:picMkLst>
        </pc:picChg>
      </pc:sldChg>
      <pc:sldChg chg="addSp modSp add mod">
        <pc:chgData name="Nicky Wakim" userId="63a62853-8dd4-431b-8872-ecc2181a70d8" providerId="ADAL" clId="{A7CBE37F-F89C-CF48-ADB5-24A3590311FC}" dt="2023-04-24T18:33:57.930" v="6464" actId="207"/>
        <pc:sldMkLst>
          <pc:docMk/>
          <pc:sldMk cId="2370868026" sldId="816"/>
        </pc:sldMkLst>
        <pc:spChg chg="add mod">
          <ac:chgData name="Nicky Wakim" userId="63a62853-8dd4-431b-8872-ecc2181a70d8" providerId="ADAL" clId="{A7CBE37F-F89C-CF48-ADB5-24A3590311FC}" dt="2023-04-24T18:33:57.930" v="6464" actId="207"/>
          <ac:spMkLst>
            <pc:docMk/>
            <pc:sldMk cId="2370868026" sldId="816"/>
            <ac:spMk id="7" creationId="{AC073246-2A91-ACE2-B29B-BE713403BBED}"/>
          </ac:spMkLst>
        </pc:spChg>
      </pc:sldChg>
      <pc:sldChg chg="addSp modSp add mod">
        <pc:chgData name="Nicky Wakim" userId="63a62853-8dd4-431b-8872-ecc2181a70d8" providerId="ADAL" clId="{A7CBE37F-F89C-CF48-ADB5-24A3590311FC}" dt="2023-04-24T18:34:21.223" v="6471" actId="14100"/>
        <pc:sldMkLst>
          <pc:docMk/>
          <pc:sldMk cId="3886607935" sldId="817"/>
        </pc:sldMkLst>
        <pc:spChg chg="mod">
          <ac:chgData name="Nicky Wakim" userId="63a62853-8dd4-431b-8872-ecc2181a70d8" providerId="ADAL" clId="{A7CBE37F-F89C-CF48-ADB5-24A3590311FC}" dt="2023-04-24T18:34:14.542" v="6468" actId="14100"/>
          <ac:spMkLst>
            <pc:docMk/>
            <pc:sldMk cId="3886607935" sldId="817"/>
            <ac:spMk id="7" creationId="{AC073246-2A91-ACE2-B29B-BE713403BBED}"/>
          </ac:spMkLst>
        </pc:spChg>
        <pc:spChg chg="add mod">
          <ac:chgData name="Nicky Wakim" userId="63a62853-8dd4-431b-8872-ecc2181a70d8" providerId="ADAL" clId="{A7CBE37F-F89C-CF48-ADB5-24A3590311FC}" dt="2023-04-24T18:34:21.223" v="6471" actId="14100"/>
          <ac:spMkLst>
            <pc:docMk/>
            <pc:sldMk cId="3886607935" sldId="817"/>
            <ac:spMk id="8" creationId="{9BE7ABE9-B964-A4DF-26F0-92204AD75135}"/>
          </ac:spMkLst>
        </pc:spChg>
      </pc:sldChg>
      <pc:sldChg chg="modSp add mod">
        <pc:chgData name="Nicky Wakim" userId="63a62853-8dd4-431b-8872-ecc2181a70d8" providerId="ADAL" clId="{A7CBE37F-F89C-CF48-ADB5-24A3590311FC}" dt="2023-04-24T18:34:34.861" v="6475" actId="14100"/>
        <pc:sldMkLst>
          <pc:docMk/>
          <pc:sldMk cId="3921172589" sldId="818"/>
        </pc:sldMkLst>
        <pc:spChg chg="mod">
          <ac:chgData name="Nicky Wakim" userId="63a62853-8dd4-431b-8872-ecc2181a70d8" providerId="ADAL" clId="{A7CBE37F-F89C-CF48-ADB5-24A3590311FC}" dt="2023-04-24T18:34:32.895" v="6474" actId="14100"/>
          <ac:spMkLst>
            <pc:docMk/>
            <pc:sldMk cId="3921172589" sldId="818"/>
            <ac:spMk id="7" creationId="{AC073246-2A91-ACE2-B29B-BE713403BBED}"/>
          </ac:spMkLst>
        </pc:spChg>
        <pc:spChg chg="mod">
          <ac:chgData name="Nicky Wakim" userId="63a62853-8dd4-431b-8872-ecc2181a70d8" providerId="ADAL" clId="{A7CBE37F-F89C-CF48-ADB5-24A3590311FC}" dt="2023-04-24T18:34:34.861" v="6475" actId="14100"/>
          <ac:spMkLst>
            <pc:docMk/>
            <pc:sldMk cId="3921172589" sldId="818"/>
            <ac:spMk id="8" creationId="{9BE7ABE9-B964-A4DF-26F0-92204AD75135}"/>
          </ac:spMkLst>
        </pc:spChg>
      </pc:sldChg>
      <pc:sldChg chg="modSp add mod">
        <pc:chgData name="Nicky Wakim" userId="63a62853-8dd4-431b-8872-ecc2181a70d8" providerId="ADAL" clId="{A7CBE37F-F89C-CF48-ADB5-24A3590311FC}" dt="2023-04-24T18:34:48.084" v="6479" actId="14100"/>
        <pc:sldMkLst>
          <pc:docMk/>
          <pc:sldMk cId="2705696051" sldId="819"/>
        </pc:sldMkLst>
        <pc:spChg chg="mod">
          <ac:chgData name="Nicky Wakim" userId="63a62853-8dd4-431b-8872-ecc2181a70d8" providerId="ADAL" clId="{A7CBE37F-F89C-CF48-ADB5-24A3590311FC}" dt="2023-04-24T18:34:46.163" v="6478" actId="14100"/>
          <ac:spMkLst>
            <pc:docMk/>
            <pc:sldMk cId="2705696051" sldId="819"/>
            <ac:spMk id="7" creationId="{AC073246-2A91-ACE2-B29B-BE713403BBED}"/>
          </ac:spMkLst>
        </pc:spChg>
        <pc:spChg chg="mod">
          <ac:chgData name="Nicky Wakim" userId="63a62853-8dd4-431b-8872-ecc2181a70d8" providerId="ADAL" clId="{A7CBE37F-F89C-CF48-ADB5-24A3590311FC}" dt="2023-04-24T18:34:48.084" v="6479" actId="14100"/>
          <ac:spMkLst>
            <pc:docMk/>
            <pc:sldMk cId="2705696051" sldId="819"/>
            <ac:spMk id="8" creationId="{9BE7ABE9-B964-A4DF-26F0-92204AD75135}"/>
          </ac:spMkLst>
        </pc:spChg>
      </pc:sldChg>
      <pc:sldChg chg="delSp modSp add mod">
        <pc:chgData name="Nicky Wakim" userId="63a62853-8dd4-431b-8872-ecc2181a70d8" providerId="ADAL" clId="{A7CBE37F-F89C-CF48-ADB5-24A3590311FC}" dt="2023-04-24T18:35:00.482" v="6483" actId="14100"/>
        <pc:sldMkLst>
          <pc:docMk/>
          <pc:sldMk cId="4039893844" sldId="820"/>
        </pc:sldMkLst>
        <pc:spChg chg="mod">
          <ac:chgData name="Nicky Wakim" userId="63a62853-8dd4-431b-8872-ecc2181a70d8" providerId="ADAL" clId="{A7CBE37F-F89C-CF48-ADB5-24A3590311FC}" dt="2023-04-24T18:35:00.482" v="6483" actId="14100"/>
          <ac:spMkLst>
            <pc:docMk/>
            <pc:sldMk cId="4039893844" sldId="820"/>
            <ac:spMk id="7" creationId="{AC073246-2A91-ACE2-B29B-BE713403BBED}"/>
          </ac:spMkLst>
        </pc:spChg>
        <pc:spChg chg="del">
          <ac:chgData name="Nicky Wakim" userId="63a62853-8dd4-431b-8872-ecc2181a70d8" providerId="ADAL" clId="{A7CBE37F-F89C-CF48-ADB5-24A3590311FC}" dt="2023-04-24T18:34:57.862" v="6482" actId="478"/>
          <ac:spMkLst>
            <pc:docMk/>
            <pc:sldMk cId="4039893844" sldId="820"/>
            <ac:spMk id="8" creationId="{9BE7ABE9-B964-A4DF-26F0-92204AD75135}"/>
          </ac:spMkLst>
        </pc:spChg>
      </pc:sldChg>
      <pc:sldMasterChg chg="delSldLayout">
        <pc:chgData name="Nicky Wakim" userId="63a62853-8dd4-431b-8872-ecc2181a70d8" providerId="ADAL" clId="{A7CBE37F-F89C-CF48-ADB5-24A3590311FC}" dt="2023-04-21T17:47:01.310" v="476" actId="2696"/>
        <pc:sldMasterMkLst>
          <pc:docMk/>
          <pc:sldMasterMk cId="2824725518" sldId="2147483676"/>
        </pc:sldMasterMkLst>
        <pc:sldLayoutChg chg="del">
          <pc:chgData name="Nicky Wakim" userId="63a62853-8dd4-431b-8872-ecc2181a70d8" providerId="ADAL" clId="{A7CBE37F-F89C-CF48-ADB5-24A3590311FC}" dt="2023-04-21T17:47:01.310" v="476" actId="2696"/>
          <pc:sldLayoutMkLst>
            <pc:docMk/>
            <pc:sldMasterMk cId="2824725518" sldId="2147483676"/>
            <pc:sldLayoutMk cId="314049243" sldId="2147483689"/>
          </pc:sldLayoutMkLst>
        </pc:sldLayoutChg>
        <pc:sldLayoutChg chg="del">
          <pc:chgData name="Nicky Wakim" userId="63a62853-8dd4-431b-8872-ecc2181a70d8" providerId="ADAL" clId="{A7CBE37F-F89C-CF48-ADB5-24A3590311FC}" dt="2023-04-21T16:42:12.258" v="146" actId="2696"/>
          <pc:sldLayoutMkLst>
            <pc:docMk/>
            <pc:sldMasterMk cId="2824725518" sldId="2147483676"/>
            <pc:sldLayoutMk cId="4138055025" sldId="2147483691"/>
          </pc:sldLayoutMkLst>
        </pc:sldLayoutChg>
        <pc:sldLayoutChg chg="del">
          <pc:chgData name="Nicky Wakim" userId="63a62853-8dd4-431b-8872-ecc2181a70d8" providerId="ADAL" clId="{A7CBE37F-F89C-CF48-ADB5-24A3590311FC}" dt="2023-04-21T16:42:12.082" v="124" actId="2696"/>
          <pc:sldLayoutMkLst>
            <pc:docMk/>
            <pc:sldMasterMk cId="2824725518" sldId="2147483676"/>
            <pc:sldLayoutMk cId="1294836680" sldId="2147483692"/>
          </pc:sldLayoutMkLst>
        </pc:sldLayoutChg>
        <pc:sldLayoutChg chg="del">
          <pc:chgData name="Nicky Wakim" userId="63a62853-8dd4-431b-8872-ecc2181a70d8" providerId="ADAL" clId="{A7CBE37F-F89C-CF48-ADB5-24A3590311FC}" dt="2023-04-21T16:42:12.187" v="137" actId="2696"/>
          <pc:sldLayoutMkLst>
            <pc:docMk/>
            <pc:sldMasterMk cId="2824725518" sldId="2147483676"/>
            <pc:sldLayoutMk cId="1165951402" sldId="2147483693"/>
          </pc:sldLayoutMkLst>
        </pc:sldLayoutChg>
        <pc:sldLayoutChg chg="del">
          <pc:chgData name="Nicky Wakim" userId="63a62853-8dd4-431b-8872-ecc2181a70d8" providerId="ADAL" clId="{A7CBE37F-F89C-CF48-ADB5-24A3590311FC}" dt="2023-04-21T16:42:12.117" v="132" actId="2696"/>
          <pc:sldLayoutMkLst>
            <pc:docMk/>
            <pc:sldMasterMk cId="2824725518" sldId="2147483676"/>
            <pc:sldLayoutMk cId="2277167134" sldId="2147483694"/>
          </pc:sldLayoutMkLst>
        </pc:sldLayoutChg>
        <pc:sldLayoutChg chg="del">
          <pc:chgData name="Nicky Wakim" userId="63a62853-8dd4-431b-8872-ecc2181a70d8" providerId="ADAL" clId="{A7CBE37F-F89C-CF48-ADB5-24A3590311FC}" dt="2023-04-21T16:42:12.083" v="126" actId="2696"/>
          <pc:sldLayoutMkLst>
            <pc:docMk/>
            <pc:sldMasterMk cId="2824725518" sldId="2147483676"/>
            <pc:sldLayoutMk cId="3644244831" sldId="2147483695"/>
          </pc:sldLayoutMkLst>
        </pc:sldLayoutChg>
        <pc:sldLayoutChg chg="del">
          <pc:chgData name="Nicky Wakim" userId="63a62853-8dd4-431b-8872-ecc2181a70d8" providerId="ADAL" clId="{A7CBE37F-F89C-CF48-ADB5-24A3590311FC}" dt="2023-04-21T16:42:12.264" v="148" actId="2696"/>
          <pc:sldLayoutMkLst>
            <pc:docMk/>
            <pc:sldMasterMk cId="2824725518" sldId="2147483676"/>
            <pc:sldLayoutMk cId="144188471" sldId="2147483696"/>
          </pc:sldLayoutMkLst>
        </pc:sldLayoutChg>
        <pc:sldLayoutChg chg="del">
          <pc:chgData name="Nicky Wakim" userId="63a62853-8dd4-431b-8872-ecc2181a70d8" providerId="ADAL" clId="{A7CBE37F-F89C-CF48-ADB5-24A3590311FC}" dt="2023-04-21T16:42:12.231" v="142" actId="2696"/>
          <pc:sldLayoutMkLst>
            <pc:docMk/>
            <pc:sldMasterMk cId="2824725518" sldId="2147483676"/>
            <pc:sldLayoutMk cId="3722769376" sldId="2147483697"/>
          </pc:sldLayoutMkLst>
        </pc:sldLayoutChg>
        <pc:sldLayoutChg chg="del">
          <pc:chgData name="Nicky Wakim" userId="63a62853-8dd4-431b-8872-ecc2181a70d8" providerId="ADAL" clId="{A7CBE37F-F89C-CF48-ADB5-24A3590311FC}" dt="2023-04-21T16:42:12.012" v="117" actId="2696"/>
          <pc:sldLayoutMkLst>
            <pc:docMk/>
            <pc:sldMasterMk cId="2824725518" sldId="2147483676"/>
            <pc:sldLayoutMk cId="3357897050" sldId="2147483698"/>
          </pc:sldLayoutMkLst>
        </pc:sldLayoutChg>
        <pc:sldLayoutChg chg="del">
          <pc:chgData name="Nicky Wakim" userId="63a62853-8dd4-431b-8872-ecc2181a70d8" providerId="ADAL" clId="{A7CBE37F-F89C-CF48-ADB5-24A3590311FC}" dt="2023-04-21T16:42:12.085" v="130" actId="2696"/>
          <pc:sldLayoutMkLst>
            <pc:docMk/>
            <pc:sldMasterMk cId="2824725518" sldId="2147483676"/>
            <pc:sldLayoutMk cId="1132503382" sldId="2147483699"/>
          </pc:sldLayoutMkLst>
        </pc:sldLayoutChg>
        <pc:sldLayoutChg chg="del">
          <pc:chgData name="Nicky Wakim" userId="63a62853-8dd4-431b-8872-ecc2181a70d8" providerId="ADAL" clId="{A7CBE37F-F89C-CF48-ADB5-24A3590311FC}" dt="2023-04-21T16:42:11.981" v="115" actId="2696"/>
          <pc:sldLayoutMkLst>
            <pc:docMk/>
            <pc:sldMasterMk cId="2824725518" sldId="2147483676"/>
            <pc:sldLayoutMk cId="2651443489" sldId="2147483700"/>
          </pc:sldLayoutMkLst>
        </pc:sldLayoutChg>
        <pc:sldLayoutChg chg="del">
          <pc:chgData name="Nicky Wakim" userId="63a62853-8dd4-431b-8872-ecc2181a70d8" providerId="ADAL" clId="{A7CBE37F-F89C-CF48-ADB5-24A3590311FC}" dt="2023-04-21T16:42:12.162" v="135" actId="2696"/>
          <pc:sldLayoutMkLst>
            <pc:docMk/>
            <pc:sldMasterMk cId="2824725518" sldId="2147483676"/>
            <pc:sldLayoutMk cId="895728209" sldId="2147483701"/>
          </pc:sldLayoutMkLst>
        </pc:sldLayoutChg>
        <pc:sldLayoutChg chg="del">
          <pc:chgData name="Nicky Wakim" userId="63a62853-8dd4-431b-8872-ecc2181a70d8" providerId="ADAL" clId="{A7CBE37F-F89C-CF48-ADB5-24A3590311FC}" dt="2023-04-21T16:42:12.084" v="128" actId="2696"/>
          <pc:sldLayoutMkLst>
            <pc:docMk/>
            <pc:sldMasterMk cId="2824725518" sldId="2147483676"/>
            <pc:sldLayoutMk cId="1830398541" sldId="2147483702"/>
          </pc:sldLayoutMkLst>
        </pc:sldLayoutChg>
        <pc:sldLayoutChg chg="del">
          <pc:chgData name="Nicky Wakim" userId="63a62853-8dd4-431b-8872-ecc2181a70d8" providerId="ADAL" clId="{A7CBE37F-F89C-CF48-ADB5-24A3590311FC}" dt="2023-04-21T16:42:12.257" v="144" actId="2696"/>
          <pc:sldLayoutMkLst>
            <pc:docMk/>
            <pc:sldMasterMk cId="2824725518" sldId="2147483676"/>
            <pc:sldLayoutMk cId="1537650047" sldId="2147483703"/>
          </pc:sldLayoutMkLst>
        </pc:sldLayoutChg>
        <pc:sldLayoutChg chg="del">
          <pc:chgData name="Nicky Wakim" userId="63a62853-8dd4-431b-8872-ecc2181a70d8" providerId="ADAL" clId="{A7CBE37F-F89C-CF48-ADB5-24A3590311FC}" dt="2023-04-21T16:42:12.267" v="150" actId="2696"/>
          <pc:sldLayoutMkLst>
            <pc:docMk/>
            <pc:sldMasterMk cId="2824725518" sldId="2147483676"/>
            <pc:sldLayoutMk cId="616633847" sldId="2147483704"/>
          </pc:sldLayoutMkLst>
        </pc:sldLayoutChg>
        <pc:sldLayoutChg chg="del">
          <pc:chgData name="Nicky Wakim" userId="63a62853-8dd4-431b-8872-ecc2181a70d8" providerId="ADAL" clId="{A7CBE37F-F89C-CF48-ADB5-24A3590311FC}" dt="2023-04-21T16:42:12.189" v="139" actId="2696"/>
          <pc:sldLayoutMkLst>
            <pc:docMk/>
            <pc:sldMasterMk cId="2824725518" sldId="2147483676"/>
            <pc:sldLayoutMk cId="3990304303" sldId="2147483705"/>
          </pc:sldLayoutMkLst>
        </pc:sldLayoutChg>
      </pc:sldMaster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09:52:12.256" idx="1">
    <p:pos x="10" y="10"/>
    <p:text>Maybe I should have the SLR model present next to all of the interpretations again??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56F7C-9429-254B-99A7-722824242540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B3636-447B-874C-BCF3-8671D2858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04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3636-447B-874C-BCF3-8671D28580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6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8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66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06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2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25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109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11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5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9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3636-447B-874C-BCF3-8671D28580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31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3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027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81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09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438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1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8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795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382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29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042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16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82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83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</a:t>
            </a:r>
            <a:r>
              <a:rPr lang="en-US" baseline="0" dirty="0"/>
              <a:t> Hg reads millimeter of mercury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13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08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191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6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39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31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5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53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7E877-8AA3-44E3-BD64-BDEF9135DAF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09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4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36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B3636-447B-874C-BCF3-8671D28580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7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8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77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24,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7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2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75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1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7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83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16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2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7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24,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7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28ABF-ABEA-8E4D-ADF7-DFA1B6DF1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2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0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941147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ature.com/articles/s41572-021-00258-1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orms.office.com/r/Ri4ukc1XyH" TargetMode="External"/><Relationship Id="rId5" Type="http://schemas.openxmlformats.org/officeDocument/2006/relationships/hyperlink" Target="https://www.nature.com/articles/s41572-021-00258-1" TargetMode="External"/><Relationship Id="rId4" Type="http://schemas.openxmlformats.org/officeDocument/2006/relationships/hyperlink" Target="https://www.ncbi.nlm.nih.gov/pmc/articles/PMC6941147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5A88-7F94-49A5-E27C-B67F2922A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6389" y="1112838"/>
            <a:ext cx="9599221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 7: Simple logistic regression and its coefficient interpretations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CAE485-57EC-D94B-2976-287EA3A335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BB67C-0B63-AC54-80B2-E9513C5FE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B394D-5421-D9A8-D6FF-BDCAF3F0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6A2CC-CF0C-0F5F-83E1-CF9361BF9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2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22F-B8A6-9695-2E38-B6D955243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" y="1717431"/>
            <a:ext cx="12081502" cy="384516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1A469-5557-FDF7-7B9F-976D6906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FA7CA-B550-BE7F-C826-CF95E416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FC2FE-C9F7-84B5-77ED-4CAA7F5A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1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confidence interval for the estimated coefficients (slope and intercept) reported in statistical software is based on the </a:t>
                </a:r>
                <a:r>
                  <a:rPr lang="en-US" b="1" dirty="0"/>
                  <a:t>Wald test</a:t>
                </a:r>
              </a:p>
              <a:p>
                <a:endParaRPr lang="en-US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se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𝑠𝑒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𝑠𝑒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can be found in the output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57C01-3A30-0D53-EBE4-426997AD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FFE56-5CCB-8280-0C15-249E82E6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E667B-E3F6-9D43-20ED-BE79F8A3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4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 err="1"/>
              <a:t>confint</a:t>
            </a:r>
            <a:r>
              <a:rPr lang="en-US" dirty="0"/>
              <a:t>() uses profile likelihood method for CI</a:t>
            </a:r>
          </a:p>
          <a:p>
            <a:r>
              <a:rPr lang="en-US" dirty="0"/>
              <a:t>For Wald confidence interval, should use </a:t>
            </a:r>
            <a:r>
              <a:rPr lang="en-US" dirty="0" err="1"/>
              <a:t>confint.default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8320F-1D19-A0C3-3B5F-733D5C64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2438400"/>
            <a:ext cx="1182681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4CADA3-AC30-6A0B-3C37-66E6CBAC9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64CFB-3CC5-0194-8157-CC2C2C7D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21363-2FA9-D91B-A18A-4DBE4300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B1FCA-E143-9AE6-A6B0-9B397DA8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3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As we saw in last class, we take the exponential of the coefficient to get the odds ratio </a:t>
            </a:r>
          </a:p>
          <a:p>
            <a:r>
              <a:rPr lang="en-US" dirty="0"/>
              <a:t>We can do the same for the confidence interval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F1EC-CE84-CE7B-6EBE-6B308FBC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11967382" cy="35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2813-92CF-E628-793E-6E1E7511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28FE50-C679-2615-7750-FFC55CF3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57786-1075-B2E5-660D-8A2A43B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5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Other function for estimated odds ratios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2813-92CF-E628-793E-6E1E7511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28FE50-C679-2615-7750-FFC55CF3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57786-1075-B2E5-660D-8A2A43B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09128D-9E44-6355-A914-6CA6984DA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537"/>
          <a:stretch/>
        </p:blipFill>
        <p:spPr>
          <a:xfrm>
            <a:off x="0" y="1582176"/>
            <a:ext cx="12192000" cy="4505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9E840-DB1F-66D5-9387-52E27BFDF6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618" r="10262" b="36219"/>
          <a:stretch/>
        </p:blipFill>
        <p:spPr>
          <a:xfrm>
            <a:off x="0" y="6017342"/>
            <a:ext cx="10940845" cy="84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As we saw in last class, we take inverse OR</a:t>
            </a:r>
          </a:p>
          <a:p>
            <a:r>
              <a:rPr lang="en-US" dirty="0"/>
              <a:t>We can do the same for the confidence interval</a:t>
            </a:r>
          </a:p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D2813-92CF-E628-793E-6E1E7511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228FE50-C679-2615-7750-FFC55CF3D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57786-1075-B2E5-660D-8A2A43B58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D2D39-88DF-6401-478C-1E93B13A1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4" y="2465094"/>
            <a:ext cx="12134896" cy="35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4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4662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78333" r="-41787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72581" r="-417877" b="-440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85714" r="-417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02326" r="-417877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97701" r="-417877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25C635-63DF-CBF5-F0C3-50633C50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6710-5A15-096F-435F-017AA8556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89866A-A369-9966-C737-926443F9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3246-2A91-ACE2-B29B-BE713403BBED}"/>
              </a:ext>
            </a:extLst>
          </p:cNvPr>
          <p:cNvSpPr/>
          <p:nvPr/>
        </p:nvSpPr>
        <p:spPr>
          <a:xfrm>
            <a:off x="0" y="1007616"/>
            <a:ext cx="12192000" cy="1017829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7ABE9-B964-A4DF-26F0-92204AD75135}"/>
              </a:ext>
            </a:extLst>
          </p:cNvPr>
          <p:cNvSpPr/>
          <p:nvPr/>
        </p:nvSpPr>
        <p:spPr>
          <a:xfrm>
            <a:off x="0" y="3309593"/>
            <a:ext cx="12192000" cy="3302792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be interested in predicting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individuals.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predicted probability </a:t>
                </a:r>
                <a:r>
                  <a:rPr lang="en-US" dirty="0"/>
                  <a:t>is the estimated probability of having the event for given values of covariate(s)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simple logistic regression</a:t>
                </a:r>
                <a:r>
                  <a:rPr lang="en-US" dirty="0"/>
                  <a:t>, the predicted probability is: </a:t>
                </a:r>
              </a:p>
              <a:p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dirty="0"/>
                  <a:t>So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represent the fitted </a:t>
                </a:r>
                <a:r>
                  <a:rPr lang="en-US" i="1" dirty="0"/>
                  <a:t>systematic component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  <a:blipFill>
                <a:blip r:embed="rId3"/>
                <a:stretch>
                  <a:fillRect l="-1478" t="-1874" r="-1478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D4090-05AC-7E36-B706-B4D162F9C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8E1BA-B4BE-5B49-7714-84BB4E75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A9C36-1D53-1984-88EA-71405CCB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39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9FBB-162D-EA5A-1813-21CE207A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D0F5F-FDA8-64AF-8AB3-9AFE7AF2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EA18D-AEED-4F0C-2A65-36018834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1A602-83E7-03EB-85DC-F425A5F2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DCE99-6D0F-984D-0A79-958688C52D4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Office hours tomorrow (4/25) are canceled</a:t>
            </a:r>
          </a:p>
          <a:p>
            <a:r>
              <a:rPr lang="en-US" dirty="0"/>
              <a:t>Out of office: will not be responding to emails/Slack</a:t>
            </a:r>
          </a:p>
          <a:p>
            <a:pPr lvl="1"/>
            <a:r>
              <a:rPr lang="en-US" dirty="0"/>
              <a:t>Tuesday – flying</a:t>
            </a:r>
          </a:p>
          <a:p>
            <a:pPr lvl="1"/>
            <a:r>
              <a:rPr lang="en-US" dirty="0"/>
              <a:t>Thursday – graduation</a:t>
            </a:r>
          </a:p>
          <a:p>
            <a:r>
              <a:rPr lang="en-US" dirty="0"/>
              <a:t>Keep posting in the #</a:t>
            </a:r>
            <a:r>
              <a:rPr lang="en-US" dirty="0" err="1"/>
              <a:t>redos_xcn</a:t>
            </a:r>
            <a:r>
              <a:rPr lang="en-US" dirty="0"/>
              <a:t> channel!</a:t>
            </a:r>
          </a:p>
          <a:p>
            <a:pPr lvl="1"/>
            <a:r>
              <a:rPr lang="en-US" dirty="0"/>
              <a:t>Really helpful for the poster and others to see different ways to do problems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8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Let’s calculate the predicted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=0.296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  <a:blipFill>
                <a:blip r:embed="rId3"/>
                <a:stretch>
                  <a:fillRect l="-90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37E94-E38C-8C44-2669-1814075FD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4C4FA-C372-3A27-D5DF-9C465E0D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899BC-E750-BD8B-B324-1964B00A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87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is NOT our predicted outcome</a:t>
            </a:r>
          </a:p>
          <a:p>
            <a:endParaRPr lang="en-US" dirty="0"/>
          </a:p>
          <a:p>
            <a:pPr lvl="1"/>
            <a:r>
              <a:rPr lang="en-US" dirty="0"/>
              <a:t>We cannot interpret it as the predicted Y for individuals with certain covariate values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our predicted probability does not tell us that one individual is or is not diagnosed with late stage breast cancer</a:t>
            </a:r>
          </a:p>
          <a:p>
            <a:pPr lvl="1"/>
            <a:endParaRPr lang="en-US" dirty="0"/>
          </a:p>
          <a:p>
            <a:r>
              <a:rPr lang="en-US" dirty="0"/>
              <a:t>The 0.296 is the estimate of the mean (i.e., proportion) of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Non-Hispanic Asian</a:t>
            </a:r>
            <a:r>
              <a:rPr lang="en-US" sz="28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Pacific Islander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individuals who are </a:t>
            </a:r>
            <a:r>
              <a:rPr lang="en-US" dirty="0"/>
              <a:t>diagnosed with late stage breast cancer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8A417-3BB7-6709-A21D-A5F50458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23536-2860-80AE-3E72-CA1FD59D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28DBF-D310-70FD-B373-4697A313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17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</a:t>
                </a:r>
                <a:r>
                  <a:rPr lang="en-US" b="1" dirty="0">
                    <a:solidFill>
                      <a:schemeClr val="accent5"/>
                    </a:solidFill>
                  </a:rPr>
                  <a:t>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𝝅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212F3B3-CF39-1964-3ED4-D4AB177A7CE5}"/>
              </a:ext>
            </a:extLst>
          </p:cNvPr>
          <p:cNvGrpSpPr/>
          <p:nvPr/>
        </p:nvGrpSpPr>
        <p:grpSpPr>
          <a:xfrm>
            <a:off x="10134600" y="4191000"/>
            <a:ext cx="1689410" cy="17160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CA617179-7364-DD3E-9FAC-810B094D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865E42-8D41-EFD5-AFBB-747F48E5D6B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45DE030-E108-FD33-3FF2-FFCB01337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B38C9AB-36B0-7A4C-7C46-4FCE11DEA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EBF7AC8-EB26-030F-A2D1-C40D16BD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01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get a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both follow normal distribution,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also follows normal distribution</a:t>
                </a:r>
              </a:p>
              <a:p>
                <a:pPr lvl="1"/>
                <a:endParaRPr lang="en-US" sz="1600" dirty="0"/>
              </a:p>
              <a:p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a given x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x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r>
                        <a:rPr lang="en-US" b="0" i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700" b="0" dirty="0"/>
              </a:p>
              <a:p>
                <a:r>
                  <a:rPr lang="en-US" dirty="0"/>
                  <a:t>The standard error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var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2"/>
                <a:stretch>
                  <a:fillRect l="-1172" t="-2576" r="-1563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1E7C90-D047-DC21-553B-47BD3B4A7704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03116047-DF03-4E05-0CC3-DC9A191A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D9CBD7-AFBF-C1C5-E4EE-6B152EDF239A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/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solidFill>
                <a:srgbClr val="FBDE84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Important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-and-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blipFill>
                <a:blip r:embed="rId5"/>
                <a:stretch>
                  <a:fillRect l="-912" b="-1770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24FFB91-241D-041F-2D33-C5DBFA36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C17BA9-0DBA-3430-ECCB-49673C7D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AA99476-F7BA-C6A0-7E58-173CB0F1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64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Then where do we get the variance and covariance estimates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s?</a:t>
                </a:r>
              </a:p>
              <a:p>
                <a:r>
                  <a:rPr lang="en-US" dirty="0"/>
                  <a:t>From analysis output (after fitting the simple logistic regression model)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  <a:blipFill>
                <a:blip r:embed="rId3"/>
                <a:stretch>
                  <a:fillRect l="-101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91F31F-562F-B083-C56E-BB5A2DE7672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2" name="Graphic 11" descr="Pause">
              <a:extLst>
                <a:ext uri="{FF2B5EF4-FFF2-40B4-BE49-F238E27FC236}">
                  <a16:creationId xmlns:a16="http://schemas.microsoft.com/office/drawing/2014/main" id="{FF3BDD86-7BDF-0204-5A5F-ECCF4749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1D7435-5152-21C6-B225-9B0117E8566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A1380A-F8E1-3559-9542-88B7EC1A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1" y="2184786"/>
            <a:ext cx="11851953" cy="29934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94E661-B3C3-A9E9-D240-A336687FB9A2}"/>
              </a:ext>
            </a:extLst>
          </p:cNvPr>
          <p:cNvSpPr/>
          <p:nvPr/>
        </p:nvSpPr>
        <p:spPr>
          <a:xfrm>
            <a:off x="28194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15FA27-20AC-915F-600F-D5AFC9C6100A}"/>
              </a:ext>
            </a:extLst>
          </p:cNvPr>
          <p:cNvSpPr/>
          <p:nvPr/>
        </p:nvSpPr>
        <p:spPr>
          <a:xfrm>
            <a:off x="42672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DCFB33E-F7D9-C5B0-518E-9DADF4116CBC}"/>
              </a:ext>
            </a:extLst>
          </p:cNvPr>
          <p:cNvSpPr/>
          <p:nvPr/>
        </p:nvSpPr>
        <p:spPr>
          <a:xfrm>
            <a:off x="2819400" y="4609659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D2B1C-23A8-E82F-AED5-440827AFBE7B}"/>
              </a:ext>
            </a:extLst>
          </p:cNvPr>
          <p:cNvSpPr/>
          <p:nvPr/>
        </p:nvSpPr>
        <p:spPr>
          <a:xfrm>
            <a:off x="4267200" y="4613789"/>
            <a:ext cx="1371600" cy="304800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197367-7523-0D95-C473-06979687245A}"/>
              </a:ext>
            </a:extLst>
          </p:cNvPr>
          <p:cNvCxnSpPr>
            <a:stCxn id="17" idx="1"/>
          </p:cNvCxnSpPr>
          <p:nvPr/>
        </p:nvCxnSpPr>
        <p:spPr>
          <a:xfrm flipH="1">
            <a:off x="2133600" y="4419600"/>
            <a:ext cx="685800" cy="106680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/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blipFill>
                <a:blip r:embed="rId7"/>
                <a:stretch>
                  <a:fillRect b="-1786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/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blipFill>
                <a:blip r:embed="rId8"/>
                <a:stretch>
                  <a:fillRect b="-3571"/>
                </a:stretch>
              </a:blipFill>
              <a:ln w="571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/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cov</m:t>
                      </m:r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blipFill>
                <a:blip r:embed="rId9"/>
                <a:stretch>
                  <a:fillRect b="-3571"/>
                </a:stretch>
              </a:blipFill>
              <a:ln w="571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AEA013-732E-49B8-A994-7F598AA38E82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5638800" y="4404538"/>
            <a:ext cx="1402082" cy="15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60F8A1-F346-8B2D-969A-45F16283F6C0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4953000" y="4918589"/>
            <a:ext cx="83058" cy="58609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43F21-9B95-E780-5B52-CBAC3DE7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4247-8EC5-519A-0BBF-AD6A897E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EE0E3-0104-E3B6-847D-E3B1C86B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0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4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0DCB31-47EC-2EB3-0292-3DAFC7ACDA3D}"/>
              </a:ext>
            </a:extLst>
          </p:cNvPr>
          <p:cNvGrpSpPr>
            <a:grpSpLocks noChangeAspect="1"/>
          </p:cNvGrpSpPr>
          <p:nvPr/>
        </p:nvGrpSpPr>
        <p:grpSpPr>
          <a:xfrm>
            <a:off x="10096002" y="4187952"/>
            <a:ext cx="1714998" cy="1716024"/>
            <a:chOff x="8610600" y="2964835"/>
            <a:chExt cx="2362200" cy="23256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7278BA-70BE-5310-9F43-95278BA201C5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2EB11A1D-7078-DFD6-9C58-E61F7905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4612E-A03D-5644-D235-52B96987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BF0BF-1A08-A652-2B19-71C95983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660D6-AF56-371B-0D57-B7A64564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08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E71-027C-6E47-A54E-95868874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for the Predicted Probability (IV)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3A5AF-2C05-501C-20B2-B9DEDBA6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E88C7-BEB6-017F-A2F5-7982DC74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9700"/>
            <a:ext cx="11848984" cy="40385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EFA9A-91D6-18AF-AF98-B430548FF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1AC08-6251-24EF-5274-0158EB134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47C08-633C-712E-06C2-F31C0390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9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3246-2A91-ACE2-B29B-BE713403BBED}"/>
              </a:ext>
            </a:extLst>
          </p:cNvPr>
          <p:cNvSpPr/>
          <p:nvPr/>
        </p:nvSpPr>
        <p:spPr>
          <a:xfrm>
            <a:off x="0" y="1007616"/>
            <a:ext cx="12192000" cy="1991223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7ABE9-B964-A4DF-26F0-92204AD75135}"/>
              </a:ext>
            </a:extLst>
          </p:cNvPr>
          <p:cNvSpPr/>
          <p:nvPr/>
        </p:nvSpPr>
        <p:spPr>
          <a:xfrm>
            <a:off x="0" y="4552335"/>
            <a:ext cx="12192000" cy="2060050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72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Intro/Recap of Interpreting Fitted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9" y="1139952"/>
            <a:ext cx="11887200" cy="5413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Interpret coefficients from fitted logistic regression model</a:t>
            </a:r>
          </a:p>
          <a:p>
            <a:pPr lvl="1"/>
            <a:r>
              <a:rPr lang="en-US" b="1" dirty="0"/>
              <a:t>Goodness-of-fit of model should be assessed before summarizing findings</a:t>
            </a:r>
          </a:p>
          <a:p>
            <a:pPr lvl="1"/>
            <a:r>
              <a:rPr lang="en-US" dirty="0"/>
              <a:t>In this lecture: assume model fits data well</a:t>
            </a:r>
          </a:p>
          <a:p>
            <a:pPr lvl="1"/>
            <a:endParaRPr lang="en-US" sz="500" dirty="0"/>
          </a:p>
          <a:p>
            <a:r>
              <a:rPr lang="en-US" dirty="0"/>
              <a:t>The interpretation of the coefficients involves two issues:</a:t>
            </a:r>
          </a:p>
          <a:p>
            <a:pPr lvl="1"/>
            <a:r>
              <a:rPr lang="en-US" dirty="0"/>
              <a:t>The functional relationship between the dependent variable and the independent variable (link function)</a:t>
            </a:r>
          </a:p>
          <a:p>
            <a:pPr lvl="1"/>
            <a:r>
              <a:rPr lang="en-US" dirty="0"/>
              <a:t>Unit of change for the independent variable</a:t>
            </a:r>
          </a:p>
          <a:p>
            <a:pPr lvl="1"/>
            <a:endParaRPr lang="en-US" sz="500" dirty="0"/>
          </a:p>
          <a:p>
            <a:r>
              <a:rPr lang="en-US" dirty="0"/>
              <a:t>We will learn the </a:t>
            </a:r>
            <a:r>
              <a:rPr lang="en-US" b="1" dirty="0"/>
              <a:t>interpretation for </a:t>
            </a:r>
          </a:p>
          <a:p>
            <a:pPr lvl="1"/>
            <a:r>
              <a:rPr lang="en-US" b="1" dirty="0"/>
              <a:t>Binary</a:t>
            </a:r>
            <a:r>
              <a:rPr lang="en-US" dirty="0"/>
              <a:t> independent variable</a:t>
            </a:r>
          </a:p>
          <a:p>
            <a:pPr lvl="1"/>
            <a:r>
              <a:rPr lang="en-US" dirty="0"/>
              <a:t>Categorical independent variable with </a:t>
            </a:r>
            <a:r>
              <a:rPr lang="en-US" b="1" dirty="0"/>
              <a:t>multiple groups</a:t>
            </a:r>
          </a:p>
          <a:p>
            <a:pPr lvl="2"/>
            <a:r>
              <a:rPr lang="en-US" dirty="0"/>
              <a:t>We looked at this for our race and ethnicity variable</a:t>
            </a:r>
          </a:p>
          <a:p>
            <a:pPr lvl="1"/>
            <a:r>
              <a:rPr lang="en-US" b="1" dirty="0"/>
              <a:t>Continuous</a:t>
            </a:r>
            <a:r>
              <a:rPr lang="en-US" dirty="0"/>
              <a:t> independent variable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D4E13-37D7-2DBB-50BA-DC763025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64AC6-B716-0428-66CD-622C3AD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FA6B7-AF7C-3669-877E-70C9FA27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6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9FBB-162D-EA5A-1813-21CE207A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D0F5F-FDA8-64AF-8AB3-9AFE7AF2E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EA18D-AEED-4F0C-2A65-36018834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1A602-83E7-03EB-85DC-F425A5F2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7A0058-DF99-6A90-A011-BAF5ADACA56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11500" y="990601"/>
            <a:ext cx="11169000" cy="3886199"/>
          </a:xfrm>
        </p:spPr>
      </p:pic>
    </p:spTree>
    <p:extLst>
      <p:ext uri="{BB962C8B-B14F-4D97-AF65-F5344CB8AC3E}">
        <p14:creationId xmlns:p14="http://schemas.microsoft.com/office/powerpoint/2010/main" val="1868642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100" dirty="0"/>
              <a:t>Coefficient Interpretation: </a:t>
            </a:r>
            <a:r>
              <a:rPr lang="en-US" sz="4100" b="1" dirty="0"/>
              <a:t>Binary</a:t>
            </a:r>
            <a:r>
              <a:rPr lang="en-US" sz="4100" dirty="0"/>
              <a:t> Independent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80961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Independent variable x is a binary (dichotomous) variable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take values: 0 or 1)</a:t>
                </a:r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logit</a:t>
                </a:r>
                <a:r>
                  <a:rPr lang="en-US" dirty="0"/>
                  <a:t> difference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for binary independent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represents the change/difference in the logit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Like last week, it will be much easier if we can interpret the coefficient using odds ratio (OR)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80961" cy="5413248"/>
              </a:xfrm>
              <a:blipFill>
                <a:blip r:embed="rId3"/>
                <a:stretch>
                  <a:fillRect l="-1347" t="-1874" r="-1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62D97-EB2F-DE25-1720-C3FEA003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5EE00-4D75-75D2-9853-A4FB95E9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0AC81-6E8D-1CCB-7F31-9EC89C277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2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b="1" dirty="0">
                <a:solidFill>
                  <a:srgbClr val="193D78"/>
                </a:solidFill>
              </a:rPr>
              <a:t>Binary: </a:t>
            </a:r>
            <a:r>
              <a:rPr lang="en" sz="4267" dirty="0">
                <a:solidFill>
                  <a:srgbClr val="193D78"/>
                </a:solidFill>
              </a:rPr>
              <a:t>How do we interpret the coefficient? (I)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individuals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individuals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=1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we take the difference of the logits: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  <a:blipFill>
                <a:blip r:embed="rId3"/>
                <a:stretch>
                  <a:fillRect l="-139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890507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b="1" dirty="0">
                <a:solidFill>
                  <a:srgbClr val="193D78"/>
                </a:solidFill>
              </a:rPr>
              <a:t>Binary: </a:t>
            </a:r>
            <a:r>
              <a:rPr lang="en" sz="4267" dirty="0">
                <a:solidFill>
                  <a:srgbClr val="193D78"/>
                </a:solidFill>
              </a:rPr>
              <a:t>How do we interpret the coefficient? (II)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1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spcBef>
                    <a:spcPts val="0"/>
                  </a:spcBef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</m:t>
                              </m:r>
                              <m:r>
                                <a:rPr lang="en-US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=1)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=1)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=0)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𝜋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=0)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=1)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00" b="0" dirty="0"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l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771809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Odds</a:t>
                </a:r>
                <a:r>
                  <a:rPr lang="en-US" dirty="0"/>
                  <a:t> for a subject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=1)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sz="1400" dirty="0"/>
              </a:p>
              <a:p>
                <a:r>
                  <a:rPr lang="en-US" b="1" dirty="0"/>
                  <a:t>Odds</a:t>
                </a:r>
                <a:r>
                  <a:rPr lang="en-US" dirty="0"/>
                  <a:t> for a subject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1400" dirty="0"/>
              </a:p>
              <a:p>
                <a:pPr>
                  <a:lnSpc>
                    <a:spcPct val="100000"/>
                  </a:lnSpc>
                </a:pPr>
                <a:r>
                  <a:rPr lang="en-US" b="1" dirty="0"/>
                  <a:t>Odds Ratio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vs.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=1)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 b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879AF-775D-2762-FD3D-71195CED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144BF-B41A-56BD-83A9-0DF9CE8B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7070E-6E32-B2D3-0D43-C87EB5A6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relate to a 2x2 table?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2x2 table with the respective logistic functions in each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645882"/>
                  </p:ext>
                </p:extLst>
              </p:nvPr>
            </p:nvGraphicFramePr>
            <p:xfrm>
              <a:off x="292609" y="1780032"/>
              <a:ext cx="8887967" cy="44683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3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989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356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610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 Variable (Y)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 Variable (X)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615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9515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8484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61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0645882"/>
                  </p:ext>
                </p:extLst>
              </p:nvPr>
            </p:nvGraphicFramePr>
            <p:xfrm>
              <a:off x="292609" y="1780032"/>
              <a:ext cx="8887967" cy="44683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53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9989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5356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0610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Outcome Variable (Y)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Independent Variable (X)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76153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86" t="-60870" r="-89206" b="-3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158" t="-60870" r="-1079" b="-3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951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5" t="-107767" r="-557009" b="-144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86" t="-107767" r="-89206" b="-144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158" t="-107767" r="-1079" b="-144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848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935" t="-211881" r="-557009" b="-47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4286" t="-211881" r="-89206" b="-475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52158" t="-211881" r="-1079" b="-475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061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1.0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2A0D704-100A-C984-44CA-DF8B06EE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C58283-BEB4-77B6-F342-17ABE292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B74672F-2B9A-FB88-5383-F90035F5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9C9147-14A7-FE02-78C1-AF8454E4904A}"/>
                  </a:ext>
                </a:extLst>
              </p:cNvPr>
              <p:cNvSpPr/>
              <p:nvPr/>
            </p:nvSpPr>
            <p:spPr>
              <a:xfrm>
                <a:off x="9528048" y="231648"/>
                <a:ext cx="2584704" cy="1816608"/>
              </a:xfrm>
              <a:prstGeom prst="rect">
                <a:avLst/>
              </a:prstGeom>
              <a:solidFill>
                <a:srgbClr val="F7CB25">
                  <a:alpha val="63922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Recall: </a:t>
                </a:r>
                <a:endParaRPr lang="en-US" sz="20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sz="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=1|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79C9147-14A7-FE02-78C1-AF8454E4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048" y="231648"/>
                <a:ext cx="2584704" cy="1816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37914B7-BBF4-CBBE-7204-F6EDFD74298B}"/>
              </a:ext>
            </a:extLst>
          </p:cNvPr>
          <p:cNvSpPr txBox="1"/>
          <p:nvPr/>
        </p:nvSpPr>
        <p:spPr>
          <a:xfrm>
            <a:off x="5315712" y="4120896"/>
            <a:ext cx="39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FBCE5-C9F7-DC23-CF37-6921FA9B1A15}"/>
              </a:ext>
            </a:extLst>
          </p:cNvPr>
          <p:cNvSpPr txBox="1"/>
          <p:nvPr/>
        </p:nvSpPr>
        <p:spPr>
          <a:xfrm>
            <a:off x="8836153" y="4120896"/>
            <a:ext cx="39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1093B8-CB67-FD66-506D-1D4E92281A8C}"/>
              </a:ext>
            </a:extLst>
          </p:cNvPr>
          <p:cNvSpPr txBox="1"/>
          <p:nvPr/>
        </p:nvSpPr>
        <p:spPr>
          <a:xfrm>
            <a:off x="5315712" y="5411462"/>
            <a:ext cx="39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EF302-6DF2-C20E-6B75-45A0E8DBE3C8}"/>
              </a:ext>
            </a:extLst>
          </p:cNvPr>
          <p:cNvSpPr txBox="1"/>
          <p:nvPr/>
        </p:nvSpPr>
        <p:spPr>
          <a:xfrm>
            <a:off x="8881873" y="5411462"/>
            <a:ext cx="39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54461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44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relate to a 2x2 table?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198352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accent5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accent5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solidFill>
                                                    <a:schemeClr val="accent5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5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⁡(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solidFill>
                                            <a:schemeClr val="accent4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accent4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accent4">
                                                      <a:lumMod val="7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𝛽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accent4">
                                                          <a:lumMod val="7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den>
                                  </m:f>
                                </m:e>
                              </m:d>
                            </m:den>
                          </m:f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Simple relationship between coefficient and odds ratio is a primary reason why we report OR for categorical data analysis. </a:t>
                </a:r>
              </a:p>
              <a:p>
                <a:r>
                  <a:rPr lang="en-US" dirty="0"/>
                  <a:t>For binary independent variable x, </a:t>
                </a:r>
                <a:r>
                  <a:rPr lang="en-US" b="1" dirty="0">
                    <a:solidFill>
                      <a:schemeClr val="accent6"/>
                    </a:solidFill>
                  </a:rPr>
                  <a:t>OR computed in logistic regression </a:t>
                </a:r>
                <a:r>
                  <a:rPr lang="en-US" dirty="0"/>
                  <a:t>model is the </a:t>
                </a:r>
                <a:r>
                  <a:rPr lang="en-US" b="1" dirty="0"/>
                  <a:t>same as </a:t>
                </a:r>
                <a:r>
                  <a:rPr lang="en-US" b="1" dirty="0">
                    <a:solidFill>
                      <a:schemeClr val="accent5"/>
                    </a:solidFill>
                  </a:rPr>
                  <a:t>OR computed using contingency table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198352" cy="5413248"/>
              </a:xfrm>
              <a:blipFill>
                <a:blip r:embed="rId3"/>
                <a:stretch>
                  <a:fillRect l="-1020" t="-3747" r="-1134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89A78-D20A-D974-CDC5-E979874D7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44DA3-24E8-434B-1A1B-623AEFE7F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F5507-5987-29CF-DEF5-1C8E0BB4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99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Two options to calculate this value: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b="1" dirty="0">
                    <a:highlight>
                      <a:srgbClr val="FBDE84"/>
                    </a:highlight>
                  </a:rPr>
                  <a:t>Option 1: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2x2 contingency table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>
                    <a:highlight>
                      <a:srgbClr val="CAE4BE"/>
                    </a:highlight>
                  </a:rPr>
                  <a:t>Option 2: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logistic regression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09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pPr marL="0" indent="0">
                  <a:buNone/>
                </a:pPr>
                <a:r>
                  <a:rPr lang="en-US" b="1" dirty="0">
                    <a:highlight>
                      <a:srgbClr val="FBDE84"/>
                    </a:highlight>
                  </a:rPr>
                  <a:t>Option 1: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2x2 contingency table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F5B3BA-A171-AB30-6A9A-9A5608C8D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29"/>
          <a:stretch/>
        </p:blipFill>
        <p:spPr>
          <a:xfrm>
            <a:off x="-1" y="2660290"/>
            <a:ext cx="12192000" cy="21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48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pPr marL="0" indent="0">
                  <a:buNone/>
                </a:pPr>
                <a:r>
                  <a:rPr lang="en-US" b="1" dirty="0">
                    <a:highlight>
                      <a:srgbClr val="FBDE84"/>
                    </a:highlight>
                  </a:rPr>
                  <a:t>Option 1: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2x2 contingency table 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5F5B3BA-A171-AB30-6A9A-9A5608C8D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60290"/>
            <a:ext cx="12192000" cy="393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9703-9633-E0D7-90A6-BE6CF8C10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1 Redo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2E933-F0AA-0C5B-5824-B173C32BDC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1887200" cy="5413248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Question 2c: Make sure to include distribution of test statistic</a:t>
            </a:r>
          </a:p>
          <a:p>
            <a:pPr lvl="1"/>
            <a:r>
              <a:rPr lang="en-US" sz="2600" dirty="0"/>
              <a:t>This is on me</a:t>
            </a:r>
          </a:p>
          <a:p>
            <a:pPr lvl="1"/>
            <a:r>
              <a:rPr lang="en-US" sz="2600" dirty="0"/>
              <a:t>If you chose a </a:t>
            </a:r>
            <a:r>
              <a:rPr lang="en-US" sz="2600" b="1" dirty="0"/>
              <a:t>chi-squared</a:t>
            </a:r>
            <a:r>
              <a:rPr lang="en-US" sz="2600" dirty="0"/>
              <a:t> test statistic, what distribution does it follow?</a:t>
            </a:r>
          </a:p>
          <a:p>
            <a:pPr marL="0" indent="0">
              <a:buNone/>
            </a:pPr>
            <a:endParaRPr lang="en-US" sz="1700" b="1" dirty="0"/>
          </a:p>
          <a:p>
            <a:pPr marL="0" indent="0">
              <a:buNone/>
            </a:pPr>
            <a:r>
              <a:rPr lang="en-US" sz="2600" b="1" dirty="0"/>
              <a:t>Common mistakes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 5: Criteria for different tests in table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Think about the </a:t>
            </a:r>
            <a:r>
              <a:rPr lang="en-US" sz="2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expected cell counts</a:t>
            </a:r>
            <a:endParaRPr lang="en-US" sz="2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use </a:t>
            </a:r>
            <a:r>
              <a:rPr lang="en-US" sz="26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pbinom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calculate P(X&gt;=x)? What does </a:t>
            </a:r>
            <a:r>
              <a:rPr lang="en-US" sz="26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lower.tail</a:t>
            </a:r>
            <a:r>
              <a:rPr lang="en-US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=FALSE </a:t>
            </a:r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do?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to include in a short summary/conclusion of results.</a:t>
            </a:r>
          </a:p>
          <a:p>
            <a:pPr lvl="1"/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Usually, three things need to be covered in your conclusion: </a:t>
            </a:r>
          </a:p>
          <a:p>
            <a:pPr lvl="2"/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your test result significant? Compare p-value or test statistic to your designated alpha or critical value</a:t>
            </a:r>
          </a:p>
          <a:p>
            <a:pPr lvl="2"/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you reject or fail to reject the null hypothesis?</a:t>
            </a:r>
          </a:p>
          <a:p>
            <a:pPr lvl="2"/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the overall conclusion (clinically meaningful statement)?</a:t>
            </a:r>
          </a:p>
          <a:p>
            <a:r>
              <a:rPr lang="en-US" sz="2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the Cochran-Armitage test for trend, you can state the specific trend (decreased/increased) based on the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5FF4A-54D4-04F1-BF9F-633E0BB1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1952-108F-4E61-2BB9-34C7A017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E7D0D-0C6E-ACA2-8AA7-B63212FA6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995B4-EBAE-D6F9-4F12-7C9D3B83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" t="10842" r="5140" b="14127"/>
          <a:stretch/>
        </p:blipFill>
        <p:spPr>
          <a:xfrm>
            <a:off x="6428115" y="2846440"/>
            <a:ext cx="5471099" cy="6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24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pPr marL="0" indent="0">
                  <a:buNone/>
                </a:pPr>
                <a:r>
                  <a:rPr lang="en-US" b="1" dirty="0">
                    <a:highlight>
                      <a:srgbClr val="CAE4BE"/>
                    </a:highlight>
                  </a:rPr>
                  <a:t>Option 2: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logistic regression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55DE07-90E2-6438-9EFC-B95E7BE3D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15"/>
          <a:stretch/>
        </p:blipFill>
        <p:spPr>
          <a:xfrm>
            <a:off x="0" y="2813005"/>
            <a:ext cx="12201949" cy="14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44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(III)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pPr marL="0" indent="0">
                  <a:buNone/>
                </a:pPr>
                <a:r>
                  <a:rPr lang="en-US" b="1" dirty="0">
                    <a:highlight>
                      <a:srgbClr val="CAE4BE"/>
                    </a:highlight>
                  </a:rPr>
                  <a:t>Option 2:</a:t>
                </a:r>
                <a:r>
                  <a:rPr lang="en-US" dirty="0"/>
                  <a:t> Calculate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</m:oMath>
                </a14:m>
                <a:r>
                  <a:rPr lang="en-US" dirty="0"/>
                  <a:t> from logistic regression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D55DE07-90E2-6438-9EFC-B95E7BE3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005"/>
            <a:ext cx="12201949" cy="292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1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26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C58-FBA9-2E74-C927-ED3CD0F3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Binary age and Late Stage Diagnosis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0FC42-4125-6DE6-83C6-7AD545024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E4700-70B4-5BE0-F651-4D00288F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673D2-07D2-99E9-5E5B-F8387FF8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/>
              <a:lstStyle/>
              <a:p>
                <a:r>
                  <a:rPr lang="en-US" dirty="0"/>
                  <a:t>What is the odds ratio of late stage breast cancer diagnosis for older individuals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65</m:t>
                    </m:r>
                  </m:oMath>
                </a14:m>
                <a:r>
                  <a:rPr lang="en-US" dirty="0"/>
                  <a:t> years old) compared to younger individuals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≤65</m:t>
                    </m:r>
                  </m:oMath>
                </a14:m>
                <a:r>
                  <a:rPr lang="en-US" dirty="0"/>
                  <a:t> years old)?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Interpretation: </a:t>
                </a:r>
                <a:r>
                  <a:rPr lang="en-US" dirty="0"/>
                  <a:t>The estimated odds of late stage breast cancer among individuals over 65 years old is 1.87 (95% CI: (1.72, 2.05)) times higher than individuals 65 years or younger.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*</a:t>
                </a:r>
                <a:r>
                  <a:rPr lang="en-US" b="1" dirty="0"/>
                  <a:t>Note: </a:t>
                </a:r>
                <a:r>
                  <a:rPr lang="en-US" dirty="0"/>
                  <a:t>because we are not asked to test whether or not the estimate OR is significant, we can leave our conclusion as above.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B2E5A6-3226-F549-8283-90616A5CD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2"/>
                <a:stretch>
                  <a:fillRect l="-1174" t="-1874" r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293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OR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(I)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323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609117" cy="5413248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binary independent variable is </a:t>
                </a:r>
                <a:r>
                  <a:rPr lang="en-US" b="1" dirty="0"/>
                  <a:t>coded as 0 or 1 </a:t>
                </a:r>
              </a:p>
              <a:p>
                <a:r>
                  <a:rPr lang="en-US" dirty="0"/>
                  <a:t>Consider a general case that the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variable can take one of two values: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𝑂𝑅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sz="1200" dirty="0"/>
              </a:p>
              <a:p>
                <a:r>
                  <a:rPr lang="en-US" dirty="0"/>
                  <a:t>Most health sciences literature will use the </a:t>
                </a:r>
                <a:r>
                  <a:rPr lang="en-US" b="1" dirty="0"/>
                  <a:t>reference cell coding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Always justify your choice of referent category!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609117" cy="5413248"/>
              </a:xfrm>
              <a:blipFill>
                <a:blip r:embed="rId4"/>
                <a:stretch>
                  <a:fillRect l="-1189" t="-2576" r="-793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62F5A-596E-83E9-F9B2-68243A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D6E0B-D5C7-D404-A821-1CD92089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C127F-0DFD-1BF9-CCEC-416E19358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40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3246-2A91-ACE2-B29B-BE713403BBED}"/>
              </a:ext>
            </a:extLst>
          </p:cNvPr>
          <p:cNvSpPr/>
          <p:nvPr/>
        </p:nvSpPr>
        <p:spPr>
          <a:xfrm>
            <a:off x="0" y="1007616"/>
            <a:ext cx="12192000" cy="3392319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7ABE9-B964-A4DF-26F0-92204AD75135}"/>
              </a:ext>
            </a:extLst>
          </p:cNvPr>
          <p:cNvSpPr/>
          <p:nvPr/>
        </p:nvSpPr>
        <p:spPr>
          <a:xfrm>
            <a:off x="0" y="5714999"/>
            <a:ext cx="12192000" cy="897386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96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Coefficient Interpretation: </a:t>
            </a:r>
            <a:r>
              <a:rPr lang="en-US" sz="3600" b="1" dirty="0"/>
              <a:t>Multi-group Categorical </a:t>
            </a:r>
            <a:r>
              <a:rPr lang="en-US" sz="3600" dirty="0"/>
              <a:t>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3517075" cy="5413248"/>
          </a:xfrm>
        </p:spPr>
        <p:txBody>
          <a:bodyPr>
            <a:normAutofit/>
          </a:bodyPr>
          <a:lstStyle/>
          <a:p>
            <a:r>
              <a:rPr lang="en-US" dirty="0"/>
              <a:t>Categorical variable with more than two categories</a:t>
            </a:r>
          </a:p>
          <a:p>
            <a:endParaRPr lang="en-US" dirty="0"/>
          </a:p>
          <a:p>
            <a:r>
              <a:rPr lang="en-US" dirty="0"/>
              <a:t>We discussed this in Class 5, Slides 42-54 </a:t>
            </a:r>
          </a:p>
          <a:p>
            <a:endParaRPr lang="en-US" dirty="0"/>
          </a:p>
          <a:p>
            <a:r>
              <a:rPr lang="en-US" dirty="0"/>
              <a:t>How to pick the reference group?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041D1C-0F71-14E4-F67C-43FF742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A134A7-7142-5F0F-FD94-4FE81016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FBAA21-0564-AC4D-C8D1-6974C629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66E621BA-7483-D62E-56E7-BBE2FA1A3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32398"/>
              </p:ext>
            </p:extLst>
          </p:nvPr>
        </p:nvGraphicFramePr>
        <p:xfrm>
          <a:off x="3783366" y="1303175"/>
          <a:ext cx="8256234" cy="4456852"/>
        </p:xfrm>
        <a:graphic>
          <a:graphicData uri="http://schemas.openxmlformats.org/drawingml/2006/table">
            <a:tbl>
              <a:tblPr firstRow="1" bandRow="1"/>
              <a:tblGrid>
                <a:gridCol w="3230247">
                  <a:extLst>
                    <a:ext uri="{9D8B030D-6E8A-4147-A177-3AD203B41FA5}">
                      <a16:colId xmlns:a16="http://schemas.microsoft.com/office/drawing/2014/main" val="1849537775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val="873447438"/>
                    </a:ext>
                  </a:extLst>
                </a:gridCol>
                <a:gridCol w="1677879">
                  <a:extLst>
                    <a:ext uri="{9D8B030D-6E8A-4147-A177-3AD203B41FA5}">
                      <a16:colId xmlns:a16="http://schemas.microsoft.com/office/drawing/2014/main" val="3208066806"/>
                    </a:ext>
                  </a:extLst>
                </a:gridCol>
                <a:gridCol w="1660126">
                  <a:extLst>
                    <a:ext uri="{9D8B030D-6E8A-4147-A177-3AD203B41FA5}">
                      <a16:colId xmlns:a16="http://schemas.microsoft.com/office/drawing/2014/main" val="1716273596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Breast Cancer Diagnosis</a:t>
                      </a:r>
                    </a:p>
                  </a:txBody>
                  <a:tcPr>
                    <a:solidFill>
                      <a:srgbClr val="4EA727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9039758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Race/Ethnicity</a:t>
                      </a:r>
                    </a:p>
                  </a:txBody>
                  <a:tcPr>
                    <a:solidFill>
                      <a:srgbClr val="4EA72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Early Stage 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Late Stage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27609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White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5,321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7,301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883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Black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1,040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77599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Asian/Pacific Islander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790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60491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Hispanic-Latinx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846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833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American Indian/Alaska Native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8254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7,152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2,848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38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How do we pick the reference group?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choice can be more apparent for multi-group categorical independent variables within studies</a:t>
            </a:r>
          </a:p>
          <a:p>
            <a:endParaRPr lang="en-US" dirty="0"/>
          </a:p>
          <a:p>
            <a:r>
              <a:rPr lang="en-US" dirty="0"/>
              <a:t>For example, if we want to evaluate the association between clinical response and four treatments.</a:t>
            </a:r>
          </a:p>
          <a:p>
            <a:pPr lvl="1"/>
            <a:r>
              <a:rPr lang="en-US" dirty="0"/>
              <a:t>The treatment variable has 4 categories: “active treatment A”, “active treatment B”, “active treatment C” and “Placebo treatment”</a:t>
            </a:r>
          </a:p>
          <a:p>
            <a:pPr lvl="1"/>
            <a:r>
              <a:rPr lang="en-US" dirty="0"/>
              <a:t>The investigator is interested in comparing each of the three active treatment with the placebo treatment</a:t>
            </a:r>
          </a:p>
          <a:p>
            <a:pPr lvl="1"/>
            <a:r>
              <a:rPr lang="en-US" dirty="0"/>
              <a:t>Then the placebo treatment should be picked as the reference group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0307F-DD6C-DF88-7825-725D4C02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795B9-CD5C-F362-F0D2-B5B38E16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65705-1988-884B-7F43-EEC6AF2B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1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300" dirty="0"/>
              <a:t>Example: Late stage diagnosis and race and ethnicity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3517075" cy="54132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Chose Non-Hispanic White individuals as reference group</a:t>
            </a:r>
          </a:p>
          <a:p>
            <a:endParaRPr lang="en-US" dirty="0"/>
          </a:p>
          <a:p>
            <a:r>
              <a:rPr lang="en-US" dirty="0"/>
              <a:t>Rooted in underlying health disparities linked to racism</a:t>
            </a:r>
          </a:p>
          <a:p>
            <a:endParaRPr lang="en-US" dirty="0"/>
          </a:p>
          <a:p>
            <a:r>
              <a:rPr lang="en-US" dirty="0"/>
              <a:t>There is evidence that white individuals receive a certain standard of care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041D1C-0F71-14E4-F67C-43FF742EA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A134A7-7142-5F0F-FD94-4FE81016F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FBAA21-0564-AC4D-C8D1-6974C629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66E621BA-7483-D62E-56E7-BBE2FA1A32CB}"/>
              </a:ext>
            </a:extLst>
          </p:cNvPr>
          <p:cNvGraphicFramePr>
            <a:graphicFrameLocks noGrp="1"/>
          </p:cNvGraphicFramePr>
          <p:nvPr/>
        </p:nvGraphicFramePr>
        <p:xfrm>
          <a:off x="3783366" y="1303175"/>
          <a:ext cx="8256234" cy="4456852"/>
        </p:xfrm>
        <a:graphic>
          <a:graphicData uri="http://schemas.openxmlformats.org/drawingml/2006/table">
            <a:tbl>
              <a:tblPr firstRow="1" bandRow="1"/>
              <a:tblGrid>
                <a:gridCol w="3230247">
                  <a:extLst>
                    <a:ext uri="{9D8B030D-6E8A-4147-A177-3AD203B41FA5}">
                      <a16:colId xmlns:a16="http://schemas.microsoft.com/office/drawing/2014/main" val="1849537775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val="873447438"/>
                    </a:ext>
                  </a:extLst>
                </a:gridCol>
                <a:gridCol w="1677879">
                  <a:extLst>
                    <a:ext uri="{9D8B030D-6E8A-4147-A177-3AD203B41FA5}">
                      <a16:colId xmlns:a16="http://schemas.microsoft.com/office/drawing/2014/main" val="3208066806"/>
                    </a:ext>
                  </a:extLst>
                </a:gridCol>
                <a:gridCol w="1660126">
                  <a:extLst>
                    <a:ext uri="{9D8B030D-6E8A-4147-A177-3AD203B41FA5}">
                      <a16:colId xmlns:a16="http://schemas.microsoft.com/office/drawing/2014/main" val="1716273596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Breast Cancer Diagnosis</a:t>
                      </a:r>
                    </a:p>
                  </a:txBody>
                  <a:tcPr>
                    <a:solidFill>
                      <a:srgbClr val="4EA727">
                        <a:alpha val="5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9039758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Race/Ethnicity</a:t>
                      </a:r>
                    </a:p>
                  </a:txBody>
                  <a:tcPr>
                    <a:solidFill>
                      <a:srgbClr val="4EA727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Early Stage 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Late Stage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27609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White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5,321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7,301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883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Black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1,040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77599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Asian/Pacific Islander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790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60491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Hispanic-Latinx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846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833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American Indian/Alaska Native</a:t>
                      </a:r>
                    </a:p>
                  </a:txBody>
                  <a:tcPr>
                    <a:solidFill>
                      <a:srgbClr val="4EA727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8254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7,152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2,848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</a:t>
                      </a:r>
                    </a:p>
                  </a:txBody>
                  <a:tcPr>
                    <a:solidFill>
                      <a:srgbClr val="4AA4D1">
                        <a:alpha val="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5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C7A144-FBAA-B927-043D-F1927265D762}"/>
              </a:ext>
            </a:extLst>
          </p:cNvPr>
          <p:cNvSpPr txBox="1"/>
          <p:nvPr/>
        </p:nvSpPr>
        <p:spPr>
          <a:xfrm>
            <a:off x="7083523" y="6273225"/>
            <a:ext cx="507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https://www.ncbi.nlm.nih.gov/pmc/articles/PMC6941147/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https://www.nature.com/articles/s41572-021-00258-1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491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Example: Late stage diagnosis and race and ethnicity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213DC-B183-6656-3ED9-ED500B7E5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500"/>
          <a:stretch/>
        </p:blipFill>
        <p:spPr>
          <a:xfrm>
            <a:off x="9560" y="903331"/>
            <a:ext cx="12172879" cy="14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4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936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Example: Late stage diagnosis and race and ethnicity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213DC-B183-6656-3ED9-ED500B7E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" y="903331"/>
            <a:ext cx="12172879" cy="58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677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Example: Late stage diagnosis and race and ethnicity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DA7E36-0120-45B5-CA07-1E6A74D37F1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Let’s convert to estimate OR with the confidence interval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1B1ED-BA85-1A8D-ED0F-BBF0FA1553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55"/>
          <a:stretch/>
        </p:blipFill>
        <p:spPr>
          <a:xfrm>
            <a:off x="0" y="1996929"/>
            <a:ext cx="12203150" cy="74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0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Example: Late stage diagnosis and race and ethnicity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DA7E36-0120-45B5-CA07-1E6A74D37F1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Let’s convert to estimate OR with the confidence interval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C1B1ED-BA85-1A8D-ED0F-BBF0FA15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928"/>
            <a:ext cx="12203150" cy="32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you want to compare other groups?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What if we want to estimate OR of                                                                        Non-Hispanic Asian Pacific Islander and                                                                Non-Hispanic Black individuals?</a:t>
                </a:r>
              </a:p>
              <a:p>
                <a:pPr lvl="1"/>
                <a:r>
                  <a:rPr lang="en-US" b="1" dirty="0"/>
                  <a:t>Option 1: </a:t>
                </a:r>
                <a:r>
                  <a:rPr lang="en-US" dirty="0"/>
                  <a:t>Change reference group and refit the model (maybe the easiest option)</a:t>
                </a:r>
              </a:p>
              <a:p>
                <a:pPr lvl="1"/>
                <a:endParaRPr lang="en-US" sz="1000" dirty="0"/>
              </a:p>
              <a:p>
                <a:pPr lvl="1"/>
                <a:r>
                  <a:rPr lang="en-US" b="1" dirty="0"/>
                  <a:t>Option 2: </a:t>
                </a:r>
                <a:r>
                  <a:rPr lang="en-US" dirty="0"/>
                  <a:t>Estimate OR using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s provided in the model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OR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API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Black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API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Black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×1</m:t>
                          </m:r>
                        </m:e>
                      </m:d>
                      <m:r>
                        <a:rPr lang="en-US">
                          <a:latin typeface="Cambria Math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×1</m:t>
                          </m:r>
                        </m:e>
                      </m:d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/>
                                    </a:rPr>
                                    <m:t>OR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NH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API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NH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Black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m:rPr>
                          <m:aln/>
                        </m:rP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en-US" dirty="0">
                  <a:ea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OR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API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Black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3"/>
                <a:stretch>
                  <a:fillRect l="-961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19A3-7F0F-1836-81B0-6E7A5634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D822B-41E9-ABF3-98C5-320E6F49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56FA-BDE3-1AC0-AF85-7552DC8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FC57B3-C519-A882-4D33-BCC5580DAEDB}"/>
                  </a:ext>
                </a:extLst>
              </p:cNvPr>
              <p:cNvSpPr/>
              <p:nvPr/>
            </p:nvSpPr>
            <p:spPr>
              <a:xfrm>
                <a:off x="6428509" y="990601"/>
                <a:ext cx="5763491" cy="1184563"/>
              </a:xfrm>
              <a:prstGeom prst="rect">
                <a:avLst/>
              </a:prstGeom>
              <a:solidFill>
                <a:srgbClr val="F7CB25">
                  <a:alpha val="76863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Recall,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m:rPr>
                            <m:nor/>
                          </m:rPr>
                          <a:rPr 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𝑁𝐻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𝐴𝐼𝐴𝑁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𝑁𝐻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𝐴𝑃𝐼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𝑅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_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𝑁𝐻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1FC57B3-C519-A882-4D33-BCC5580DA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509" y="990601"/>
                <a:ext cx="5763491" cy="1184563"/>
              </a:xfrm>
              <a:prstGeom prst="rect">
                <a:avLst/>
              </a:prstGeom>
              <a:blipFill>
                <a:blip r:embed="rId4"/>
                <a:stretch>
                  <a:fillRect l="-1307" t="-45918" b="-42857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069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you want to compare other groups?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OR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API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Black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3"/>
                <a:stretch>
                  <a:fillRect l="-32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19A3-7F0F-1836-81B0-6E7A5634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D822B-41E9-ABF3-98C5-320E6F49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56FA-BDE3-1AC0-AF85-7552DC8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B4609-D260-A863-BB6B-B225E0AD9D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33"/>
          <a:stretch/>
        </p:blipFill>
        <p:spPr>
          <a:xfrm>
            <a:off x="0" y="1723104"/>
            <a:ext cx="12192000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3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you want to compare other groups?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OR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API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NH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Black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exp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200" cy="5413248"/>
              </a:xfrm>
              <a:blipFill>
                <a:blip r:embed="rId3"/>
                <a:stretch>
                  <a:fillRect l="-32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19A3-7F0F-1836-81B0-6E7A5634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D822B-41E9-ABF3-98C5-320E6F491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D56FA-BDE3-1AC0-AF85-7552DC89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B4609-D260-A863-BB6B-B225E0AD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3104"/>
            <a:ext cx="12192000" cy="4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5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60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641E9A-8614-59A4-E9B8-170D763D4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077" y="10704"/>
            <a:ext cx="8937523" cy="68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8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3246-2A91-ACE2-B29B-BE713403BBED}"/>
              </a:ext>
            </a:extLst>
          </p:cNvPr>
          <p:cNvSpPr/>
          <p:nvPr/>
        </p:nvSpPr>
        <p:spPr>
          <a:xfrm>
            <a:off x="0" y="1007616"/>
            <a:ext cx="12192000" cy="4707383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38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Coefficient Interpretation: </a:t>
            </a:r>
            <a:r>
              <a:rPr lang="en-US" sz="3600" b="1" dirty="0"/>
              <a:t>Continuous</a:t>
            </a:r>
            <a:r>
              <a:rPr lang="en-US" sz="3600" dirty="0"/>
              <a:t> Independent Variable (I)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9975273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simplicity, we assume the linear relationship between logit and continuous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Again using simple logistic regression model to illustrate the interpretation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 for a continuous variable x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r>
                        <a:rPr lang="en-US" b="0" i="1" dirty="0" smtClean="0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/>
                  <a:t>The estimated slope coefficient,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is the </a:t>
                </a:r>
                <a:r>
                  <a:rPr lang="en-US" b="1" dirty="0"/>
                  <a:t>expected change in the log odds for 1 unit increase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endParaRPr lang="en-US" sz="800" b="1" dirty="0"/>
              </a:p>
              <a:p>
                <a:pPr lvl="1"/>
                <a:r>
                  <a:rPr lang="en-US" dirty="0"/>
                  <a:t>Additional attention should be paid to picking a meaningful units of change in 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9975273" cy="5413248"/>
              </a:xfrm>
              <a:blipFill>
                <a:blip r:embed="rId3"/>
                <a:stretch>
                  <a:fillRect l="-1145" t="-1874" r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42A3C-E4C9-8E85-88CE-3A308442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8DEEE-C2CD-F6F7-A617-B1713DE19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D742-DE28-51EF-7F7C-5F2CFE96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3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073246-2A91-ACE2-B29B-BE713403BBED}"/>
              </a:ext>
            </a:extLst>
          </p:cNvPr>
          <p:cNvSpPr/>
          <p:nvPr/>
        </p:nvSpPr>
        <p:spPr>
          <a:xfrm>
            <a:off x="0" y="2231923"/>
            <a:ext cx="12192000" cy="4326193"/>
          </a:xfrm>
          <a:prstGeom prst="rect">
            <a:avLst/>
          </a:prstGeom>
          <a:solidFill>
            <a:srgbClr val="DBEDF6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8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7320"/>
            <a:ext cx="12039600" cy="992631"/>
          </a:xfrm>
        </p:spPr>
        <p:txBody>
          <a:bodyPr>
            <a:normAutofit/>
          </a:bodyPr>
          <a:lstStyle/>
          <a:p>
            <a:r>
              <a:rPr lang="en-US" sz="3600" dirty="0"/>
              <a:t>Coefficient Interpretation: </a:t>
            </a:r>
            <a:r>
              <a:rPr lang="en-US" sz="3600" b="1" dirty="0"/>
              <a:t>Continuous</a:t>
            </a:r>
            <a:r>
              <a:rPr lang="en-US" sz="3600" dirty="0"/>
              <a:t> Independent Variable (II)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129159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Sometimes a change in “1” unit may not be considered clinically interesting</a:t>
                </a:r>
              </a:p>
              <a:p>
                <a:endParaRPr lang="en-US" sz="1200" dirty="0"/>
              </a:p>
              <a:p>
                <a:pPr lvl="1"/>
                <a:r>
                  <a:rPr lang="en-US" dirty="0"/>
                  <a:t>For example, a 1 year increase in age or a 1 mm Hg increase in systolic blood pressure may be too small for a meaningful change in log odds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Instead, we may be interested to find out the log odds change for a increase of 10 years in age or 10 mm Hg in systolic blood pressure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On the other hand, if the range of x is small (say 0-1), than a change in 1 unit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 to be meaningful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We should be able to compute and interpret coefficients for a continuous independent covariate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for an arbitrary change of “c” units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129159" cy="5413248"/>
              </a:xfrm>
              <a:blipFill>
                <a:blip r:embed="rId3"/>
                <a:stretch>
                  <a:fillRect l="-1026" t="-2576" r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A3BBC-387D-F3D2-8CF6-6608EE1F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4F804-DAC0-18B8-6214-5C320B7E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E3741-033A-CEEB-C706-0BDAA94F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756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estimated log odds ratio for a change of c units in x can be obtained from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𝑐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</a:rPr>
                        <m:t>𝑐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exp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endParaRPr lang="en-US" sz="9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exp</m:t>
                      </m:r>
                      <m:r>
                        <a:rPr lang="en-US" b="0" i="1" smtClean="0">
                          <a:latin typeface="Cambria Math"/>
                        </a:rPr>
                        <m:t>⁡(</m:t>
                      </m:r>
                      <m:r>
                        <a:rPr lang="en-US" i="1">
                          <a:latin typeface="Cambria Math"/>
                        </a:rPr>
                        <m:t>𝑐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  <a:ea typeface="Cambria Math"/>
                        </a:rPr>
                        <m:t>±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1.96∗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 is chosen to be a clinically meaningful unit change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 should be clearly specified in all tables and calculations</a:t>
                </a:r>
              </a:p>
              <a:p>
                <a:pPr lvl="1"/>
                <a:r>
                  <a:rPr lang="en-US" dirty="0"/>
                  <a:t>Because the estimated OR and the corresponding CI depends on the choice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2576" r="-278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8681-3E37-4954-9F82-A2D8B50D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43E8D-56BB-238D-2DA1-5C9B49C31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D9529-EF2D-39E3-78A6-9378E141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081995C-5F4B-FC88-BB71-DD67708C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147321"/>
            <a:ext cx="12275127" cy="843280"/>
          </a:xfrm>
        </p:spPr>
        <p:txBody>
          <a:bodyPr>
            <a:normAutofit/>
          </a:bodyPr>
          <a:lstStyle/>
          <a:p>
            <a:r>
              <a:rPr lang="en-US" sz="3600" dirty="0"/>
              <a:t>Coefficient Interpretation: </a:t>
            </a:r>
            <a:r>
              <a:rPr lang="en-US" sz="3600" b="1" dirty="0"/>
              <a:t>Continuous</a:t>
            </a:r>
            <a:r>
              <a:rPr lang="en-US" sz="3600" dirty="0"/>
              <a:t> Independent Variable (III) </a:t>
            </a:r>
          </a:p>
        </p:txBody>
      </p:sp>
    </p:spTree>
    <p:extLst>
      <p:ext uri="{BB962C8B-B14F-4D97-AF65-F5344CB8AC3E}">
        <p14:creationId xmlns:p14="http://schemas.microsoft.com/office/powerpoint/2010/main" val="887023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9524-809E-E666-AC5E-973E961A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Age and Late Stage Diagnosis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640DD-BDAC-8319-8511-5586843F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42748-6FE4-5D30-2CCA-2CC92181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9BA9E-C868-290E-97A9-D031193D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62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4D5CEA-406B-C8B3-DE5F-872F5A51D9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b="84623"/>
          <a:stretch/>
        </p:blipFill>
        <p:spPr>
          <a:xfrm>
            <a:off x="0" y="990601"/>
            <a:ext cx="12192000" cy="1423987"/>
          </a:xfrm>
        </p:spPr>
      </p:pic>
    </p:spTree>
    <p:extLst>
      <p:ext uri="{BB962C8B-B14F-4D97-AF65-F5344CB8AC3E}">
        <p14:creationId xmlns:p14="http://schemas.microsoft.com/office/powerpoint/2010/main" val="4209261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9524-809E-E666-AC5E-973E961A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Age and Late Stage Diagnosis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640DD-BDAC-8319-8511-5586843F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442748-6FE4-5D30-2CCA-2CC92181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9BA9E-C868-290E-97A9-D031193D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4D5CEA-406B-C8B3-DE5F-872F5A51D9B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b="36641"/>
          <a:stretch/>
        </p:blipFill>
        <p:spPr>
          <a:xfrm>
            <a:off x="0" y="990601"/>
            <a:ext cx="12192000" cy="5867399"/>
          </a:xfrm>
        </p:spPr>
      </p:pic>
    </p:spTree>
    <p:extLst>
      <p:ext uri="{BB962C8B-B14F-4D97-AF65-F5344CB8AC3E}">
        <p14:creationId xmlns:p14="http://schemas.microsoft.com/office/powerpoint/2010/main" val="2542643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Age and Late Stage Diagnosis (II)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DFCC81-662F-046F-118A-3210F93C45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b="82131"/>
          <a:stretch/>
        </p:blipFill>
        <p:spPr>
          <a:xfrm>
            <a:off x="0" y="1490664"/>
            <a:ext cx="12178392" cy="754825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6320F9-2342-A355-DD67-1ADDB2EF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1F6175-9150-13B2-B6F3-389EA89E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BEAABD-9CEF-B2FF-BB17-848E18C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413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Age and Late Stage Diagnosis (II)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DFCC81-662F-046F-118A-3210F93C45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1490663"/>
            <a:ext cx="12178392" cy="4224337"/>
          </a:xfr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66320F9-2342-A355-DD67-1ADDB2EF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91F6175-9150-13B2-B6F3-389EA89E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BEAABD-9CEF-B2FF-BB17-848E18CE2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599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27432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73D9D-A065-2129-EE7B-3C48AB12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357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A14F-F8AB-8ABA-1BAD-B878313D2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Interpretation of Age Coefficient/OR (I)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7218E-61F0-E85A-92B1-AD837490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3E9B0-16E7-BAED-6B9D-FEB6DA7A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3B28F-B6A7-58AE-C2DB-3C9D11EB4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116D817-9343-AA0B-9C4C-C76EA3B1F41F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520489" cy="54132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0.057, suggesting that one year increase in age is associated with 0.057 increase in log odds of receiving a late stage breast cancer diagnosis</a:t>
                </a:r>
              </a:p>
              <a:p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1.06, suggesting that one year increase in age is associated with 1.06 times the odds of receiving a late stage breast cancer diagnosis</a:t>
                </a:r>
              </a:p>
              <a:p>
                <a:endParaRPr lang="en-US" sz="1400" dirty="0"/>
              </a:p>
              <a:p>
                <a:r>
                  <a:rPr lang="en-US" dirty="0"/>
                  <a:t>For continuous covariates in logistic regression model, it is helpful to subtract 1 from the odds ratio and multiply by 100 to obtain the percentage change in odds for 1-unit increase. </a:t>
                </a:r>
              </a:p>
              <a:p>
                <a:endParaRPr lang="en-US" sz="1400" dirty="0"/>
              </a:p>
              <a:p>
                <a:r>
                  <a:rPr lang="en-US" dirty="0"/>
                  <a:t>The estimated OR for age is 1.06, suggesting that a 1-year increase in age is associated with a 6% increase in the predicted odds of late stage diagnosis in the patient population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116D817-9343-AA0B-9C4C-C76EA3B1F4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520489" cy="5413248"/>
              </a:xfrm>
              <a:blipFill>
                <a:blip r:embed="rId2"/>
                <a:stretch>
                  <a:fillRect l="-991" t="-1405" r="-1211" b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5227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Interpretation of Age Coefficient/OR 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What if we are interested in learning the OR corresponding to 10-year increase in age?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10∗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0.56965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1.767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𝑂𝑅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10∗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±1.96∗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𝑠𝑒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10∗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0.056965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±1.96∗10∗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0.003204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=(1.66, 1.88)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8EB02-632C-4D10-D887-59E31346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455F7-E05C-C275-15A3-39AA3A0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91202-5EC9-99AC-B16F-FACB4899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837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Interpretation of Age Coefficient/OR (III)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8EB02-632C-4D10-D887-59E31346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455F7-E05C-C275-15A3-39AA3A007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91202-5EC9-99AC-B16F-FACB48998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69</a:t>
            </a:fld>
            <a:endParaRPr lang="en-US"/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2160952C-0DB6-044C-A822-3A4EB321733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0085" y="1038101"/>
            <a:ext cx="12171829" cy="5172693"/>
          </a:xfrm>
        </p:spPr>
      </p:pic>
    </p:spTree>
    <p:extLst>
      <p:ext uri="{BB962C8B-B14F-4D97-AF65-F5344CB8AC3E}">
        <p14:creationId xmlns:p14="http://schemas.microsoft.com/office/powerpoint/2010/main" val="670797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F518-ACC2-1D4A-4B1A-B57336E0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test to use?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661D-D51B-B33E-00F4-5B519E8C81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1"/>
            <a:ext cx="10439400" cy="5570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three tests are asymptotically equivalent</a:t>
            </a:r>
          </a:p>
          <a:p>
            <a:pPr lvl="1"/>
            <a:r>
              <a:rPr lang="en-US" dirty="0"/>
              <a:t>As sample approaches infinity</a:t>
            </a:r>
          </a:p>
          <a:p>
            <a:pPr lvl="1"/>
            <a:endParaRPr lang="en-US" sz="400" dirty="0"/>
          </a:p>
          <a:p>
            <a:r>
              <a:rPr lang="en-US" dirty="0"/>
              <a:t>For testing significance of single covariate coefficient:</a:t>
            </a:r>
          </a:p>
          <a:p>
            <a:pPr lvl="1"/>
            <a:r>
              <a:rPr lang="en-US" dirty="0">
                <a:highlight>
                  <a:srgbClr val="CAE4BE"/>
                </a:highlight>
              </a:rPr>
              <a:t>LRT</a:t>
            </a:r>
            <a:r>
              <a:rPr lang="en-US" dirty="0"/>
              <a:t>: most people’s recommendation</a:t>
            </a:r>
          </a:p>
          <a:p>
            <a:pPr lvl="2"/>
            <a:r>
              <a:rPr lang="en-US" dirty="0"/>
              <a:t>Wald and score are only approximations of LRT</a:t>
            </a:r>
          </a:p>
          <a:p>
            <a:pPr lvl="3"/>
            <a:r>
              <a:rPr lang="en-US" dirty="0"/>
              <a:t>For smaller samples, LRT better</a:t>
            </a:r>
          </a:p>
          <a:p>
            <a:pPr lvl="3"/>
            <a:endParaRPr lang="en-US" sz="400" dirty="0"/>
          </a:p>
          <a:p>
            <a:pPr lvl="1"/>
            <a:r>
              <a:rPr lang="en-US" dirty="0">
                <a:highlight>
                  <a:srgbClr val="ACD6EB"/>
                </a:highlight>
              </a:rPr>
              <a:t>Wald test </a:t>
            </a:r>
            <a:r>
              <a:rPr lang="en-US" dirty="0"/>
              <a:t>is very convenient</a:t>
            </a:r>
          </a:p>
          <a:p>
            <a:pPr lvl="2"/>
            <a:r>
              <a:rPr lang="en-US" dirty="0"/>
              <a:t>Automatically performed in R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Good for testing separate coefficients for a categorical covariate</a:t>
            </a:r>
          </a:p>
          <a:p>
            <a:pPr lvl="2"/>
            <a:endParaRPr lang="en-US" sz="400" dirty="0"/>
          </a:p>
          <a:p>
            <a:pPr lvl="1"/>
            <a:r>
              <a:rPr lang="en-US" dirty="0">
                <a:highlight>
                  <a:srgbClr val="FBDE84"/>
                </a:highlight>
              </a:rPr>
              <a:t>Score test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I don’t really see people use this…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8C481-95FD-6755-1AEB-72144F4A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68D82-68CC-166F-C0D7-35264191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E829F-787E-BD22-A25B-A61D2C1A7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39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2039600" cy="843280"/>
          </a:xfrm>
        </p:spPr>
        <p:txBody>
          <a:bodyPr>
            <a:normAutofit/>
          </a:bodyPr>
          <a:lstStyle/>
          <a:p>
            <a:r>
              <a:rPr lang="en-US" dirty="0"/>
              <a:t>Last Note About Continuous Independent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Notice that the logistic regression model suggests that logit is linear in the covariate</a:t>
                </a:r>
              </a:p>
              <a:p>
                <a:pPr lvl="1"/>
                <a:r>
                  <a:rPr lang="en-US" dirty="0"/>
                  <a:t>The model implies the additional risk of CHD for a 40 year-old compared to a 30 year-old is the same as the additional risk of CHD for a 60 year-old compared to a 50-year-old</a:t>
                </a:r>
              </a:p>
              <a:p>
                <a:pPr lvl="1"/>
                <a:r>
                  <a:rPr lang="en-US" dirty="0"/>
                  <a:t>This assumption may not be realistic</a:t>
                </a:r>
              </a:p>
              <a:p>
                <a:pPr lvl="1"/>
                <a:r>
                  <a:rPr lang="en-US" dirty="0"/>
                  <a:t>To address this, we may consider using higher order terms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,…) </m:t>
                    </m:r>
                  </m:oMath>
                </a14:m>
                <a:r>
                  <a:rPr lang="en-US" dirty="0"/>
                  <a:t>or other nonlinear transformation(e.g., log(x))</a:t>
                </a:r>
              </a:p>
              <a:p>
                <a:pPr lvl="1"/>
                <a:r>
                  <a:rPr lang="en-US" dirty="0"/>
                  <a:t>Categorize the continuous variable may be another option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3D24E-9ED0-1499-EB49-0EA4C2033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9637-CA95-66CB-60D5-04A275A38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94B0F-340C-5E50-99D4-39A53990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474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E676-25A4-2F5F-73A7-24DDE610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7 Learning Objective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2DF36-A09C-0A36-3507-98E62E76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6F6BF-024F-70CA-26EC-78D32DCD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2CC59-23FC-0360-28C9-6EE67291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71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42C04-9D86-C724-4279-A244CC9FB24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 (Finish up coding for Wald and LRT)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binary independent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categorial independent variables with multiple groups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continuous variables in simple logistic regression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790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AED76C-0005-8FBA-3DE7-FDF471686D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32" t="9754" r="21732"/>
          <a:stretch/>
        </p:blipFill>
        <p:spPr>
          <a:xfrm>
            <a:off x="8332693" y="0"/>
            <a:ext cx="3877235" cy="6189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72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399" y="1143001"/>
            <a:ext cx="8001001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>
              <a:buClr>
                <a:schemeClr val="tx1"/>
              </a:buClr>
              <a:buSzPct val="100000"/>
            </a:pPr>
            <a:endParaRPr lang="en-US" sz="1000" dirty="0"/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Links to further information on health disparities among different race and ethnicity groups</a:t>
            </a:r>
          </a:p>
          <a:p>
            <a:pPr lvl="1"/>
            <a:r>
              <a:rPr lang="en-US" sz="2600" dirty="0">
                <a:hlinkClick r:id="rId4"/>
              </a:rPr>
              <a:t>https://www.ncbi.nlm.nih.gov/pmc/articles/PMC6941147/</a:t>
            </a:r>
            <a:endParaRPr lang="en-US" sz="2600" dirty="0"/>
          </a:p>
          <a:p>
            <a:pPr lvl="1"/>
            <a:r>
              <a:rPr lang="en-US" sz="2600" dirty="0">
                <a:hlinkClick r:id="rId5"/>
              </a:rPr>
              <a:t>https://www.nature.com/articles/s41572-021-00258-1</a:t>
            </a:r>
            <a:r>
              <a:rPr lang="en-US" sz="2600" dirty="0"/>
              <a:t> 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0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 and coefficient interpretations!!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762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https://forms.office.com/r/Ri4ukc1XyH</a:t>
            </a:r>
            <a:r>
              <a:rPr lang="en-US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4923-9BBD-D3DF-1E21-6CD205EA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8433"/>
            <a:ext cx="7974623" cy="58095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4F10953-EBE5-0B78-FD06-E91C922D7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143E75-560C-905F-E819-AD1CF867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C129B-4D20-D93D-8F04-C0A3A72A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E55D-216F-7B05-F819-D8754733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0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032D1-A797-6BA9-37BB-2503975F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8189"/>
            <a:ext cx="11734800" cy="4967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C5A56-13DB-6522-070E-95516B9A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35AD2-9F03-C93A-56C2-9559C1354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7 Notes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DD216-FB71-A643-0C0A-3D75519E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28ABF-ABEA-8E4D-ADF7-DFA1B6DF15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4000"/>
      </p:ext>
    </p:extLst>
  </p:cSld>
  <p:clrMapOvr>
    <a:masterClrMapping/>
  </p:clrMapOvr>
</p:sld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4538</Words>
  <Application>Microsoft Macintosh PowerPoint</Application>
  <PresentationFormat>Widescreen</PresentationFormat>
  <Paragraphs>771</Paragraphs>
  <Slides>72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Cambria Math</vt:lpstr>
      <vt:lpstr>BSTA513-613_slides</vt:lpstr>
      <vt:lpstr>Class 7: Simple logistic regression and its coefficient interpretations</vt:lpstr>
      <vt:lpstr>Announcements</vt:lpstr>
      <vt:lpstr>Announcements</vt:lpstr>
      <vt:lpstr>Homework 1 Redo</vt:lpstr>
      <vt:lpstr>Class 7 Learning Objective</vt:lpstr>
      <vt:lpstr>Class 7 Learning Objective</vt:lpstr>
      <vt:lpstr>Which test to use?</vt:lpstr>
      <vt:lpstr>Wald Test in R</vt:lpstr>
      <vt:lpstr>Likelihood Ratio Test in R (I)</vt:lpstr>
      <vt:lpstr>Likelihood Ratio Test in R (II)</vt:lpstr>
      <vt:lpstr>Confidence Interval for the Coefficients (I)</vt:lpstr>
      <vt:lpstr>Poll Everywhere Question 1</vt:lpstr>
      <vt:lpstr>Confidence Interval for the Coefficients (II)</vt:lpstr>
      <vt:lpstr>Confidence Interval for the Odds Ratio</vt:lpstr>
      <vt:lpstr>Confidence Interval for the Odds Ratio (II)</vt:lpstr>
      <vt:lpstr>Confidence Interval for the Odds Ratio (III)</vt:lpstr>
      <vt:lpstr>Interpretation of odds ratios (categorical covariate)</vt:lpstr>
      <vt:lpstr>Class 7 Learning Objective</vt:lpstr>
      <vt:lpstr>Predicted Probability (I)</vt:lpstr>
      <vt:lpstr>Predicted Probability (II)</vt:lpstr>
      <vt:lpstr>Predicted Probability (III)</vt:lpstr>
      <vt:lpstr>Confidence Interval for Predicted Probability (I)</vt:lpstr>
      <vt:lpstr>Confidence Interval for Predicted Probability (II)</vt:lpstr>
      <vt:lpstr>Confidence Interval for Predicted Probability (III)</vt:lpstr>
      <vt:lpstr>Poll Everywhere Question 2</vt:lpstr>
      <vt:lpstr>Confidence Interval for Predicted Probability (I)</vt:lpstr>
      <vt:lpstr>Confidence Interval for the Predicted Probability (IV)</vt:lpstr>
      <vt:lpstr>Class 7 Learning Objective</vt:lpstr>
      <vt:lpstr>Intro/Recap of Interpreting Fitted Model</vt:lpstr>
      <vt:lpstr>Coefficient Interpretation: Binary Independent Variable</vt:lpstr>
      <vt:lpstr>Binary: How do we interpret the coefficient? (I)</vt:lpstr>
      <vt:lpstr>Binary: How do we interpret the coefficient? (II)</vt:lpstr>
      <vt:lpstr>Review of Odds Ratio</vt:lpstr>
      <vt:lpstr>How does this relate to a 2x2 table?</vt:lpstr>
      <vt:lpstr>Poll Everywhere Question 3</vt:lpstr>
      <vt:lpstr>How does this relate to a 2x2 table?</vt:lpstr>
      <vt:lpstr>Example: Binary age and Late Stage Diagnosis (I)</vt:lpstr>
      <vt:lpstr>Example: Binary age and Late Stage Diagnosis (II)</vt:lpstr>
      <vt:lpstr>Example: Binary age and Late Stage Diagnosis (II)</vt:lpstr>
      <vt:lpstr>Example: Binary age and Late Stage Diagnosis (III)</vt:lpstr>
      <vt:lpstr>Example: Binary age and Late Stage Diagnosis (III)</vt:lpstr>
      <vt:lpstr>Poll Everywhere Question 4</vt:lpstr>
      <vt:lpstr>Example: Binary age and Late Stage Diagnosis (I)</vt:lpstr>
      <vt:lpstr>Computing OR from β (I)</vt:lpstr>
      <vt:lpstr>Class 7 Learning Objective</vt:lpstr>
      <vt:lpstr>Coefficient Interpretation: Multi-group Categorical Variable</vt:lpstr>
      <vt:lpstr>How do we pick the reference group?</vt:lpstr>
      <vt:lpstr>Example: Late stage diagnosis and race and ethnicity</vt:lpstr>
      <vt:lpstr>Example: Late stage diagnosis and race and ethnicity</vt:lpstr>
      <vt:lpstr>Example: Late stage diagnosis and race and ethnicity</vt:lpstr>
      <vt:lpstr>Example: Late stage diagnosis and race and ethnicity</vt:lpstr>
      <vt:lpstr>Example: Late stage diagnosis and race and ethnicity</vt:lpstr>
      <vt:lpstr>What if you want to compare other groups?</vt:lpstr>
      <vt:lpstr>What if you want to compare other groups?</vt:lpstr>
      <vt:lpstr>What if you want to compare other groups?</vt:lpstr>
      <vt:lpstr>Poll Everywhere Question 5</vt:lpstr>
      <vt:lpstr>Poll Everywhere Question 5</vt:lpstr>
      <vt:lpstr>Class 7 Learning Objective</vt:lpstr>
      <vt:lpstr>Coefficient Interpretation: Continuous Independent Variable (I) </vt:lpstr>
      <vt:lpstr>Coefficient Interpretation: Continuous Independent Variable (II) </vt:lpstr>
      <vt:lpstr>Coefficient Interpretation: Continuous Independent Variable (III) </vt:lpstr>
      <vt:lpstr>Example: Age and Late Stage Diagnosis (I)</vt:lpstr>
      <vt:lpstr>Example: Age and Late Stage Diagnosis (I)</vt:lpstr>
      <vt:lpstr>Example: Age and Late Stage Diagnosis (II)</vt:lpstr>
      <vt:lpstr>Example: Age and Late Stage Diagnosis (II)</vt:lpstr>
      <vt:lpstr>Poll Everywhere Question 6</vt:lpstr>
      <vt:lpstr>Example: Interpretation of Age Coefficient/OR (I)</vt:lpstr>
      <vt:lpstr>Example: Interpretation of Age Coefficient/OR (II)</vt:lpstr>
      <vt:lpstr>Example: Interpretation of Age Coefficient/OR (III)</vt:lpstr>
      <vt:lpstr>Last Note About Continuous Independent Variable</vt:lpstr>
      <vt:lpstr>Class 7 Learning Objective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 Wakim</dc:creator>
  <cp:lastModifiedBy>Nicky Wakim</cp:lastModifiedBy>
  <cp:revision>1</cp:revision>
  <dcterms:created xsi:type="dcterms:W3CDTF">2023-04-19T17:33:15Z</dcterms:created>
  <dcterms:modified xsi:type="dcterms:W3CDTF">2023-04-26T13:52:38Z</dcterms:modified>
</cp:coreProperties>
</file>